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4"/>
  </p:sldMasterIdLst>
  <p:notesMasterIdLst>
    <p:notesMasterId r:id="rId13"/>
  </p:notesMasterIdLst>
  <p:handoutMasterIdLst>
    <p:handoutMasterId r:id="rId14"/>
  </p:handoutMasterIdLst>
  <p:sldIdLst>
    <p:sldId id="285" r:id="rId5"/>
    <p:sldId id="277" r:id="rId6"/>
    <p:sldId id="261" r:id="rId7"/>
    <p:sldId id="262" r:id="rId8"/>
    <p:sldId id="268" r:id="rId9"/>
    <p:sldId id="278" r:id="rId10"/>
    <p:sldId id="286" r:id="rId11"/>
    <p:sldId id="275" r:id="rId1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3648" userDrawn="1">
          <p15:clr>
            <a:srgbClr val="A4A3A4"/>
          </p15:clr>
        </p15:guide>
        <p15:guide id="2" pos="2664" userDrawn="1">
          <p15:clr>
            <a:srgbClr val="A4A3A4"/>
          </p15:clr>
        </p15:guide>
        <p15:guide id="3" orient="horz" pos="2664" userDrawn="1">
          <p15:clr>
            <a:srgbClr val="A4A3A4"/>
          </p15:clr>
        </p15:guide>
        <p15:guide id="4" orient="horz" pos="3264" userDrawn="1">
          <p15:clr>
            <a:srgbClr val="A4A3A4"/>
          </p15:clr>
        </p15:guide>
      </p15:sldGuideLst>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varScale="1">
        <p:scale>
          <a:sx n="102" d="100"/>
          <a:sy n="102" d="100"/>
        </p:scale>
        <p:origin x="174" y="294"/>
      </p:cViewPr>
      <p:guideLst>
        <p:guide orient="horz" pos="3648"/>
        <p:guide pos="2664"/>
        <p:guide orient="horz" pos="2664"/>
        <p:guide orient="horz" pos="3264"/>
      </p:guideLst>
    </p:cSldViewPr>
  </p:slideViewPr>
  <p:notesTextViewPr>
    <p:cViewPr>
      <p:scale>
        <a:sx n="1" d="1"/>
        <a:sy n="1" d="1"/>
      </p:scale>
      <p:origin x="0" y="0"/>
    </p:cViewPr>
  </p:notesTextViewPr>
  <p:notesViewPr>
    <p:cSldViewPr snapToGrid="0">
      <p:cViewPr varScale="1">
        <p:scale>
          <a:sx n="66" d="100"/>
          <a:sy n="66" d="100"/>
        </p:scale>
        <p:origin x="0" y="0"/>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notesMaster" Target="notesMasters/notesMaster1.xml"/><Relationship Id="rId18" Type="http://schemas.openxmlformats.org/officeDocument/2006/relationships/tableStyles" Target="tableStyles.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theme" Target="theme/theme1.xml"/><Relationship Id="rId2" Type="http://schemas.openxmlformats.org/officeDocument/2006/relationships/customXml" Target="../customXml/item2.xml"/><Relationship Id="rId16"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presProps" Target="presProps.xml"/><Relationship Id="rId10" Type="http://schemas.openxmlformats.org/officeDocument/2006/relationships/slide" Target="slides/slide6.xml"/><Relationship Id="rId19" Type="http://schemas.microsoft.com/office/2018/10/relationships/authors" Target="author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handoutMaster" Target="handoutMasters/handout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38D32CE2-6C64-40A5-9DAB-DD3946A432E0}"/>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720569BD-8C5B-4110-9E60-C359DDF56143}"/>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2F37E1B8-528F-4D87-8EBD-B843BAE2C861}" type="datetimeFigureOut">
              <a:rPr lang="en-US" smtClean="0"/>
              <a:t>10/15/2023</a:t>
            </a:fld>
            <a:endParaRPr lang="en-US" dirty="0"/>
          </a:p>
        </p:txBody>
      </p:sp>
      <p:sp>
        <p:nvSpPr>
          <p:cNvPr id="4" name="Footer Placeholder 3">
            <a:extLst>
              <a:ext uri="{FF2B5EF4-FFF2-40B4-BE49-F238E27FC236}">
                <a16:creationId xmlns:a16="http://schemas.microsoft.com/office/drawing/2014/main" id="{84C05E23-8F29-4628-B4F0-7CBCB7658FDE}"/>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Tree>
    <p:extLst>
      <p:ext uri="{BB962C8B-B14F-4D97-AF65-F5344CB8AC3E}">
        <p14:creationId xmlns:p14="http://schemas.microsoft.com/office/powerpoint/2010/main" val="1591933529"/>
      </p:ext>
    </p:extLst>
  </p:cSld>
  <p:clrMap bg1="lt1" tx1="dk1" bg2="lt2" tx2="dk2" accent1="accent1" accent2="accent2" accent3="accent3" accent4="accent4" accent5="accent5" accent6="accent6" hlink="hlink" folHlink="folHlink"/>
</p:handoutMaster>
</file>

<file path=ppt/media/image1.png>
</file>

<file path=ppt/media/image2.jpg>
</file>

<file path=ppt/media/image3.png>
</file>

<file path=ppt/media/image4.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40E576D-777F-42E1-9739-7FD89F404092}" type="datetimeFigureOut">
              <a:rPr lang="en-US" smtClean="0"/>
              <a:t>10/15/2023</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F4F1A11-BB96-443E-B274-982C61AA7E0D}" type="slidenum">
              <a:rPr lang="en-US" smtClean="0"/>
              <a:t>‹#›</a:t>
            </a:fld>
            <a:endParaRPr lang="en-US" dirty="0"/>
          </a:p>
        </p:txBody>
      </p:sp>
    </p:spTree>
    <p:extLst>
      <p:ext uri="{BB962C8B-B14F-4D97-AF65-F5344CB8AC3E}">
        <p14:creationId xmlns:p14="http://schemas.microsoft.com/office/powerpoint/2010/main" val="115289623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8" name="Picture Placeholder 7">
            <a:extLst>
              <a:ext uri="{FF2B5EF4-FFF2-40B4-BE49-F238E27FC236}">
                <a16:creationId xmlns:a16="http://schemas.microsoft.com/office/drawing/2014/main" id="{56C2E115-5267-49A0-A702-59745AC649CC}"/>
              </a:ext>
            </a:extLst>
          </p:cNvPr>
          <p:cNvSpPr>
            <a:spLocks noGrp="1"/>
          </p:cNvSpPr>
          <p:nvPr>
            <p:ph type="pic" sz="quarter" idx="13"/>
          </p:nvPr>
        </p:nvSpPr>
        <p:spPr>
          <a:xfrm>
            <a:off x="0" y="0"/>
            <a:ext cx="12192000" cy="6858000"/>
          </a:xfrm>
        </p:spPr>
        <p:txBody>
          <a:bodyPr/>
          <a:lstStyle/>
          <a:p>
            <a:r>
              <a:rPr lang="en-US"/>
              <a:t>Click icon to add picture</a:t>
            </a:r>
            <a:endParaRPr lang="en-US" dirty="0"/>
          </a:p>
        </p:txBody>
      </p:sp>
      <p:sp>
        <p:nvSpPr>
          <p:cNvPr id="21" name="Text Placeholder 8">
            <a:extLst>
              <a:ext uri="{FF2B5EF4-FFF2-40B4-BE49-F238E27FC236}">
                <a16:creationId xmlns:a16="http://schemas.microsoft.com/office/drawing/2014/main" id="{04479580-C1B1-4B70-875C-70152944FD5E}"/>
              </a:ext>
            </a:extLst>
          </p:cNvPr>
          <p:cNvSpPr>
            <a:spLocks noGrp="1"/>
          </p:cNvSpPr>
          <p:nvPr>
            <p:ph type="body" sz="quarter" idx="17" hasCustomPrompt="1"/>
          </p:nvPr>
        </p:nvSpPr>
        <p:spPr>
          <a:xfrm>
            <a:off x="2284355" y="4687178"/>
            <a:ext cx="1598515" cy="1681163"/>
          </a:xfrm>
        </p:spPr>
        <p:txBody>
          <a:bodyPr>
            <a:noAutofit/>
          </a:bodyPr>
          <a:lstStyle>
            <a:lvl1pPr marL="0" indent="0">
              <a:buNone/>
              <a:defRPr sz="15500" b="1">
                <a:solidFill>
                  <a:schemeClr val="tx1"/>
                </a:solidFill>
              </a:defRPr>
            </a:lvl1pPr>
          </a:lstStyle>
          <a:p>
            <a:pPr lvl="0"/>
            <a:r>
              <a:rPr lang="en-US"/>
              <a:t>M</a:t>
            </a:r>
          </a:p>
        </p:txBody>
      </p:sp>
      <p:sp>
        <p:nvSpPr>
          <p:cNvPr id="18" name="Text Placeholder 8">
            <a:extLst>
              <a:ext uri="{FF2B5EF4-FFF2-40B4-BE49-F238E27FC236}">
                <a16:creationId xmlns:a16="http://schemas.microsoft.com/office/drawing/2014/main" id="{1323CA5D-7F88-4E2C-B2E1-D03E010724BC}"/>
              </a:ext>
            </a:extLst>
          </p:cNvPr>
          <p:cNvSpPr>
            <a:spLocks noGrp="1"/>
          </p:cNvSpPr>
          <p:nvPr>
            <p:ph type="body" sz="quarter" idx="15" hasCustomPrompt="1"/>
          </p:nvPr>
        </p:nvSpPr>
        <p:spPr>
          <a:xfrm>
            <a:off x="3440172" y="1726672"/>
            <a:ext cx="1253665" cy="1681163"/>
          </a:xfrm>
        </p:spPr>
        <p:txBody>
          <a:bodyPr>
            <a:noAutofit/>
          </a:bodyPr>
          <a:lstStyle>
            <a:lvl1pPr marL="0" indent="0">
              <a:buNone/>
              <a:defRPr sz="15500" b="1">
                <a:solidFill>
                  <a:schemeClr val="tx1"/>
                </a:solidFill>
              </a:defRPr>
            </a:lvl1pPr>
          </a:lstStyle>
          <a:p>
            <a:pPr lvl="0"/>
            <a:r>
              <a:rPr lang="en-US" dirty="0"/>
              <a:t>T</a:t>
            </a:r>
          </a:p>
        </p:txBody>
      </p:sp>
      <p:sp>
        <p:nvSpPr>
          <p:cNvPr id="9" name="Text Placeholder 8">
            <a:extLst>
              <a:ext uri="{FF2B5EF4-FFF2-40B4-BE49-F238E27FC236}">
                <a16:creationId xmlns:a16="http://schemas.microsoft.com/office/drawing/2014/main" id="{2FDFF095-F8DE-447E-A83F-BD55BD03BEBB}"/>
              </a:ext>
            </a:extLst>
          </p:cNvPr>
          <p:cNvSpPr>
            <a:spLocks noGrp="1"/>
          </p:cNvSpPr>
          <p:nvPr>
            <p:ph type="body" sz="quarter" idx="14" hasCustomPrompt="1"/>
          </p:nvPr>
        </p:nvSpPr>
        <p:spPr>
          <a:xfrm>
            <a:off x="1903189" y="71740"/>
            <a:ext cx="1253665" cy="1681163"/>
          </a:xfrm>
        </p:spPr>
        <p:txBody>
          <a:bodyPr>
            <a:noAutofit/>
          </a:bodyPr>
          <a:lstStyle>
            <a:lvl1pPr marL="0" indent="0">
              <a:buNone/>
              <a:defRPr sz="15500" b="1">
                <a:solidFill>
                  <a:schemeClr val="tx1"/>
                </a:solidFill>
              </a:defRPr>
            </a:lvl1pPr>
          </a:lstStyle>
          <a:p>
            <a:pPr lvl="0"/>
            <a:r>
              <a:rPr lang="en-US"/>
              <a:t>S</a:t>
            </a:r>
          </a:p>
        </p:txBody>
      </p:sp>
      <p:sp>
        <p:nvSpPr>
          <p:cNvPr id="20" name="Text Placeholder 8">
            <a:extLst>
              <a:ext uri="{FF2B5EF4-FFF2-40B4-BE49-F238E27FC236}">
                <a16:creationId xmlns:a16="http://schemas.microsoft.com/office/drawing/2014/main" id="{FA2755C1-A0B6-448A-BE5D-4B492BB7BBE6}"/>
              </a:ext>
            </a:extLst>
          </p:cNvPr>
          <p:cNvSpPr>
            <a:spLocks noGrp="1"/>
          </p:cNvSpPr>
          <p:nvPr>
            <p:ph type="body" sz="quarter" idx="16" hasCustomPrompt="1"/>
          </p:nvPr>
        </p:nvSpPr>
        <p:spPr>
          <a:xfrm>
            <a:off x="629693" y="2858632"/>
            <a:ext cx="1253665" cy="1681163"/>
          </a:xfrm>
        </p:spPr>
        <p:txBody>
          <a:bodyPr>
            <a:noAutofit/>
          </a:bodyPr>
          <a:lstStyle>
            <a:lvl1pPr marL="0" indent="0">
              <a:buNone/>
              <a:defRPr sz="15500" b="1">
                <a:solidFill>
                  <a:schemeClr val="tx1"/>
                </a:solidFill>
              </a:defRPr>
            </a:lvl1pPr>
          </a:lstStyle>
          <a:p>
            <a:pPr lvl="0"/>
            <a:r>
              <a:rPr lang="en-US"/>
              <a:t>E</a:t>
            </a:r>
          </a:p>
        </p:txBody>
      </p:sp>
      <p:sp>
        <p:nvSpPr>
          <p:cNvPr id="2" name="Title 1">
            <a:extLst>
              <a:ext uri="{FF2B5EF4-FFF2-40B4-BE49-F238E27FC236}">
                <a16:creationId xmlns:a16="http://schemas.microsoft.com/office/drawing/2014/main" id="{A87F3357-BDC3-43CE-89C0-05F5AB973376}"/>
              </a:ext>
            </a:extLst>
          </p:cNvPr>
          <p:cNvSpPr>
            <a:spLocks noGrp="1"/>
          </p:cNvSpPr>
          <p:nvPr>
            <p:ph type="ctrTitle" hasCustomPrompt="1"/>
          </p:nvPr>
        </p:nvSpPr>
        <p:spPr>
          <a:xfrm>
            <a:off x="2373216" y="3667946"/>
            <a:ext cx="9285382" cy="1277857"/>
          </a:xfrm>
        </p:spPr>
        <p:txBody>
          <a:bodyPr anchor="ctr"/>
          <a:lstStyle>
            <a:lvl1pPr algn="l">
              <a:defRPr sz="6000" cap="all" baseline="0"/>
            </a:lvl1pPr>
          </a:lstStyle>
          <a:p>
            <a:r>
              <a:rPr lang="en-US" dirty="0"/>
              <a:t>Click to edit title</a:t>
            </a:r>
          </a:p>
        </p:txBody>
      </p:sp>
      <p:sp>
        <p:nvSpPr>
          <p:cNvPr id="3" name="Subtitle 2">
            <a:extLst>
              <a:ext uri="{FF2B5EF4-FFF2-40B4-BE49-F238E27FC236}">
                <a16:creationId xmlns:a16="http://schemas.microsoft.com/office/drawing/2014/main" id="{C0EFD7F6-12F1-44A8-B26F-82773993F165}"/>
              </a:ext>
            </a:extLst>
          </p:cNvPr>
          <p:cNvSpPr>
            <a:spLocks noGrp="1"/>
          </p:cNvSpPr>
          <p:nvPr>
            <p:ph type="subTitle" idx="1" hasCustomPrompt="1"/>
          </p:nvPr>
        </p:nvSpPr>
        <p:spPr>
          <a:xfrm>
            <a:off x="7970418" y="5325276"/>
            <a:ext cx="3677297" cy="682094"/>
          </a:xfrm>
        </p:spPr>
        <p:txBody>
          <a:bodyPr anchor="ctr"/>
          <a:lstStyle>
            <a:lvl1pPr marL="0" indent="0" algn="l">
              <a:buNone/>
              <a:defRPr sz="2400" cap="all" baseline="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a:t>
            </a:r>
          </a:p>
        </p:txBody>
      </p:sp>
      <p:cxnSp>
        <p:nvCxnSpPr>
          <p:cNvPr id="23" name="Straight Connector 22">
            <a:extLst>
              <a:ext uri="{FF2B5EF4-FFF2-40B4-BE49-F238E27FC236}">
                <a16:creationId xmlns:a16="http://schemas.microsoft.com/office/drawing/2014/main" id="{BE5B50AA-4BAC-4997-B444-E281DECD0DB4}"/>
              </a:ext>
            </a:extLst>
          </p:cNvPr>
          <p:cNvCxnSpPr>
            <a:cxnSpLocks/>
          </p:cNvCxnSpPr>
          <p:nvPr userDrawn="1"/>
        </p:nvCxnSpPr>
        <p:spPr>
          <a:xfrm>
            <a:off x="4579559" y="5744231"/>
            <a:ext cx="0" cy="0"/>
          </a:xfrm>
          <a:prstGeom prst="line">
            <a:avLst/>
          </a:prstGeom>
          <a:ln w="2540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B2DEC412-0EF3-4D93-AF25-A2D2F5A5093A}"/>
              </a:ext>
            </a:extLst>
          </p:cNvPr>
          <p:cNvCxnSpPr>
            <a:cxnSpLocks/>
          </p:cNvCxnSpPr>
          <p:nvPr userDrawn="1"/>
        </p:nvCxnSpPr>
        <p:spPr>
          <a:xfrm>
            <a:off x="2536371" y="2017985"/>
            <a:ext cx="0" cy="153432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1C2836A9-D1F4-4562-B95F-B7BF8F4713B5}"/>
              </a:ext>
            </a:extLst>
          </p:cNvPr>
          <p:cNvCxnSpPr>
            <a:cxnSpLocks/>
          </p:cNvCxnSpPr>
          <p:nvPr userDrawn="1"/>
        </p:nvCxnSpPr>
        <p:spPr>
          <a:xfrm flipH="1">
            <a:off x="4245428" y="5655432"/>
            <a:ext cx="3318888"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569836124"/>
      </p:ext>
    </p:extLst>
  </p:cSld>
  <p:clrMapOvr>
    <a:masterClrMapping/>
  </p:clrMapOvr>
  <p:extLst>
    <p:ext uri="{DCECCB84-F9BA-43D5-87BE-67443E8EF086}">
      <p15:sldGuideLst xmlns:p15="http://schemas.microsoft.com/office/powerpoint/2012/main">
        <p15:guide id="1" pos="1584">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3 Content with titles">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329EDF1B-BFF2-495C-B3B8-4EE6F48140F0}"/>
              </a:ext>
            </a:extLst>
          </p:cNvPr>
          <p:cNvSpPr/>
          <p:nvPr userDrawn="1"/>
        </p:nvSpPr>
        <p:spPr>
          <a:xfrm>
            <a:off x="8412200" y="3195400"/>
            <a:ext cx="2941600" cy="508000"/>
          </a:xfrm>
          <a:prstGeom prst="rect">
            <a:avLst/>
          </a:prstGeom>
          <a:gradFill>
            <a:gsLst>
              <a:gs pos="100000">
                <a:schemeClr val="accent2"/>
              </a:gs>
              <a:gs pos="8000">
                <a:schemeClr val="accent1"/>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Rectangle 1">
            <a:extLst>
              <a:ext uri="{FF2B5EF4-FFF2-40B4-BE49-F238E27FC236}">
                <a16:creationId xmlns:a16="http://schemas.microsoft.com/office/drawing/2014/main" id="{629F2809-C0D4-4624-9BF4-7A5A02FC6504}"/>
              </a:ext>
            </a:extLst>
          </p:cNvPr>
          <p:cNvSpPr/>
          <p:nvPr userDrawn="1"/>
        </p:nvSpPr>
        <p:spPr>
          <a:xfrm>
            <a:off x="1034142" y="3195400"/>
            <a:ext cx="2941600" cy="508000"/>
          </a:xfrm>
          <a:prstGeom prst="rect">
            <a:avLst/>
          </a:prstGeom>
          <a:gradFill>
            <a:gsLst>
              <a:gs pos="100000">
                <a:schemeClr val="accent2"/>
              </a:gs>
              <a:gs pos="8000">
                <a:schemeClr val="accent1"/>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Rectangle 2">
            <a:extLst>
              <a:ext uri="{FF2B5EF4-FFF2-40B4-BE49-F238E27FC236}">
                <a16:creationId xmlns:a16="http://schemas.microsoft.com/office/drawing/2014/main" id="{FA38AFF1-A7FF-4F75-9E57-C1827806B34E}"/>
              </a:ext>
            </a:extLst>
          </p:cNvPr>
          <p:cNvSpPr/>
          <p:nvPr userDrawn="1"/>
        </p:nvSpPr>
        <p:spPr>
          <a:xfrm>
            <a:off x="4706975" y="3195400"/>
            <a:ext cx="2941600" cy="508000"/>
          </a:xfrm>
          <a:prstGeom prst="rect">
            <a:avLst/>
          </a:prstGeom>
          <a:gradFill>
            <a:gsLst>
              <a:gs pos="100000">
                <a:schemeClr val="accent2"/>
              </a:gs>
              <a:gs pos="8000">
                <a:schemeClr val="accent1"/>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Text Placeholder 8">
            <a:extLst>
              <a:ext uri="{FF2B5EF4-FFF2-40B4-BE49-F238E27FC236}">
                <a16:creationId xmlns:a16="http://schemas.microsoft.com/office/drawing/2014/main" id="{07F18567-9326-411F-BA8D-561D58C7DD91}"/>
              </a:ext>
            </a:extLst>
          </p:cNvPr>
          <p:cNvSpPr>
            <a:spLocks noGrp="1"/>
          </p:cNvSpPr>
          <p:nvPr>
            <p:ph type="body" sz="quarter" idx="33" hasCustomPrompt="1"/>
          </p:nvPr>
        </p:nvSpPr>
        <p:spPr>
          <a:xfrm>
            <a:off x="1034142" y="3266159"/>
            <a:ext cx="2941600" cy="360000"/>
          </a:xfrm>
        </p:spPr>
        <p:txBody>
          <a:bodyPr anchor="ctr"/>
          <a:lstStyle>
            <a:lvl1pPr marL="0" indent="0" algn="ctr">
              <a:buFont typeface="Arial" panose="020B0604020202020204" pitchFamily="34" charset="0"/>
              <a:buNone/>
              <a:defRPr lang="en-US" sz="1800" kern="1200" cap="all" baseline="0" dirty="0">
                <a:solidFill>
                  <a:schemeClr val="bg1"/>
                </a:solidFill>
                <a:latin typeface="+mj-lt"/>
                <a:ea typeface="+mj-ea"/>
                <a:cs typeface="+mj-cs"/>
              </a:defRPr>
            </a:lvl1pPr>
          </a:lstStyle>
          <a:p>
            <a:pPr lvl="0"/>
            <a:r>
              <a:rPr lang="en-US" dirty="0"/>
              <a:t>Title 1</a:t>
            </a:r>
            <a:endParaRPr lang="en-ZA" dirty="0"/>
          </a:p>
        </p:txBody>
      </p:sp>
      <p:sp>
        <p:nvSpPr>
          <p:cNvPr id="10" name="Text Placeholder 10">
            <a:extLst>
              <a:ext uri="{FF2B5EF4-FFF2-40B4-BE49-F238E27FC236}">
                <a16:creationId xmlns:a16="http://schemas.microsoft.com/office/drawing/2014/main" id="{39809F78-EA1B-4C23-A53E-7DE8B4A6AE1D}"/>
              </a:ext>
            </a:extLst>
          </p:cNvPr>
          <p:cNvSpPr>
            <a:spLocks noGrp="1"/>
          </p:cNvSpPr>
          <p:nvPr>
            <p:ph type="body" sz="quarter" idx="34" hasCustomPrompt="1"/>
          </p:nvPr>
        </p:nvSpPr>
        <p:spPr>
          <a:xfrm>
            <a:off x="1034142" y="4117103"/>
            <a:ext cx="2941600" cy="1141882"/>
          </a:xfrm>
        </p:spPr>
        <p:txBody>
          <a:bodyPr>
            <a:normAutofit/>
          </a:bodyPr>
          <a:lstStyle>
            <a:lvl1pPr marL="0" indent="0" algn="ctr">
              <a:lnSpc>
                <a:spcPct val="150000"/>
              </a:lnSpc>
              <a:buNone/>
              <a:defRPr sz="1200">
                <a:solidFill>
                  <a:schemeClr val="tx1">
                    <a:lumMod val="75000"/>
                    <a:lumOff val="25000"/>
                  </a:schemeClr>
                </a:solidFill>
              </a:defRPr>
            </a:lvl1pPr>
          </a:lstStyle>
          <a:p>
            <a:pPr lvl="0"/>
            <a:r>
              <a:rPr lang="en-US"/>
              <a:t>Bullet Description</a:t>
            </a:r>
            <a:endParaRPr lang="en-ZA"/>
          </a:p>
        </p:txBody>
      </p:sp>
      <p:sp>
        <p:nvSpPr>
          <p:cNvPr id="15" name="Title 1">
            <a:extLst>
              <a:ext uri="{FF2B5EF4-FFF2-40B4-BE49-F238E27FC236}">
                <a16:creationId xmlns:a16="http://schemas.microsoft.com/office/drawing/2014/main" id="{4AA3FE14-6E13-47C9-A512-83A96F3DD002}"/>
              </a:ext>
            </a:extLst>
          </p:cNvPr>
          <p:cNvSpPr>
            <a:spLocks noGrp="1"/>
          </p:cNvSpPr>
          <p:nvPr>
            <p:ph type="title"/>
          </p:nvPr>
        </p:nvSpPr>
        <p:spPr>
          <a:xfrm>
            <a:off x="1034142" y="1110286"/>
            <a:ext cx="10515600" cy="924808"/>
          </a:xfrm>
        </p:spPr>
        <p:txBody>
          <a:bodyPr lIns="0">
            <a:normAutofit/>
          </a:bodyPr>
          <a:lstStyle>
            <a:lvl1pPr>
              <a:defRPr lang="en-US" sz="2800" kern="1200" cap="all" baseline="0" dirty="0">
                <a:solidFill>
                  <a:schemeClr val="accent1"/>
                </a:solidFill>
                <a:latin typeface="+mj-lt"/>
                <a:ea typeface="+mj-ea"/>
                <a:cs typeface="+mj-cs"/>
              </a:defRPr>
            </a:lvl1pPr>
          </a:lstStyle>
          <a:p>
            <a:r>
              <a:rPr lang="en-US"/>
              <a:t>Click to edit Master title style</a:t>
            </a:r>
          </a:p>
        </p:txBody>
      </p:sp>
      <p:cxnSp>
        <p:nvCxnSpPr>
          <p:cNvPr id="16" name="Straight Connector 15">
            <a:extLst>
              <a:ext uri="{FF2B5EF4-FFF2-40B4-BE49-F238E27FC236}">
                <a16:creationId xmlns:a16="http://schemas.microsoft.com/office/drawing/2014/main" id="{2D83A9ED-5F19-4646-ADCE-C829C97154DC}"/>
              </a:ext>
            </a:extLst>
          </p:cNvPr>
          <p:cNvCxnSpPr>
            <a:cxnSpLocks/>
          </p:cNvCxnSpPr>
          <p:nvPr userDrawn="1"/>
        </p:nvCxnSpPr>
        <p:spPr>
          <a:xfrm>
            <a:off x="1121228" y="0"/>
            <a:ext cx="0" cy="1110286"/>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
        <p:nvSpPr>
          <p:cNvPr id="17" name="Text Placeholder 8">
            <a:extLst>
              <a:ext uri="{FF2B5EF4-FFF2-40B4-BE49-F238E27FC236}">
                <a16:creationId xmlns:a16="http://schemas.microsoft.com/office/drawing/2014/main" id="{6187F4BE-3AD3-4857-B0A9-A9285E52D819}"/>
              </a:ext>
            </a:extLst>
          </p:cNvPr>
          <p:cNvSpPr>
            <a:spLocks noGrp="1"/>
          </p:cNvSpPr>
          <p:nvPr>
            <p:ph type="body" sz="quarter" idx="43" hasCustomPrompt="1"/>
          </p:nvPr>
        </p:nvSpPr>
        <p:spPr>
          <a:xfrm>
            <a:off x="4706975" y="3266159"/>
            <a:ext cx="2941600" cy="360000"/>
          </a:xfrm>
        </p:spPr>
        <p:txBody>
          <a:bodyPr anchor="ctr"/>
          <a:lstStyle>
            <a:lvl1pPr marL="0" indent="0" algn="ctr">
              <a:buFont typeface="Arial" panose="020B0604020202020204" pitchFamily="34" charset="0"/>
              <a:buNone/>
              <a:defRPr lang="en-US" sz="1800" kern="1200" cap="all" baseline="0" dirty="0">
                <a:solidFill>
                  <a:schemeClr val="bg1"/>
                </a:solidFill>
                <a:latin typeface="+mj-lt"/>
                <a:ea typeface="+mj-ea"/>
                <a:cs typeface="+mj-cs"/>
              </a:defRPr>
            </a:lvl1pPr>
          </a:lstStyle>
          <a:p>
            <a:pPr lvl="0"/>
            <a:r>
              <a:rPr lang="en-US"/>
              <a:t>Title 2</a:t>
            </a:r>
            <a:endParaRPr lang="en-ZA"/>
          </a:p>
        </p:txBody>
      </p:sp>
      <p:sp>
        <p:nvSpPr>
          <p:cNvPr id="21" name="Text Placeholder 10">
            <a:extLst>
              <a:ext uri="{FF2B5EF4-FFF2-40B4-BE49-F238E27FC236}">
                <a16:creationId xmlns:a16="http://schemas.microsoft.com/office/drawing/2014/main" id="{5F81158B-DA52-484D-8105-92B77E4DC466}"/>
              </a:ext>
            </a:extLst>
          </p:cNvPr>
          <p:cNvSpPr>
            <a:spLocks noGrp="1"/>
          </p:cNvSpPr>
          <p:nvPr>
            <p:ph type="body" sz="quarter" idx="44" hasCustomPrompt="1"/>
          </p:nvPr>
        </p:nvSpPr>
        <p:spPr>
          <a:xfrm>
            <a:off x="4706975" y="4117103"/>
            <a:ext cx="2941600" cy="1141882"/>
          </a:xfrm>
        </p:spPr>
        <p:txBody>
          <a:bodyPr>
            <a:normAutofit/>
          </a:bodyPr>
          <a:lstStyle>
            <a:lvl1pPr marL="0" indent="0" algn="ctr">
              <a:lnSpc>
                <a:spcPct val="150000"/>
              </a:lnSpc>
              <a:buNone/>
              <a:defRPr sz="1200">
                <a:solidFill>
                  <a:schemeClr val="tx1">
                    <a:lumMod val="75000"/>
                    <a:lumOff val="25000"/>
                  </a:schemeClr>
                </a:solidFill>
              </a:defRPr>
            </a:lvl1pPr>
          </a:lstStyle>
          <a:p>
            <a:pPr lvl="0"/>
            <a:r>
              <a:rPr lang="en-US"/>
              <a:t>Bullet Description</a:t>
            </a:r>
            <a:endParaRPr lang="en-ZA"/>
          </a:p>
        </p:txBody>
      </p:sp>
      <p:sp>
        <p:nvSpPr>
          <p:cNvPr id="23" name="Text Placeholder 8">
            <a:extLst>
              <a:ext uri="{FF2B5EF4-FFF2-40B4-BE49-F238E27FC236}">
                <a16:creationId xmlns:a16="http://schemas.microsoft.com/office/drawing/2014/main" id="{9AFDDE4E-007E-431B-937C-1B26959515F6}"/>
              </a:ext>
            </a:extLst>
          </p:cNvPr>
          <p:cNvSpPr>
            <a:spLocks noGrp="1"/>
          </p:cNvSpPr>
          <p:nvPr>
            <p:ph type="body" sz="quarter" idx="46" hasCustomPrompt="1"/>
          </p:nvPr>
        </p:nvSpPr>
        <p:spPr>
          <a:xfrm>
            <a:off x="8412200" y="3266159"/>
            <a:ext cx="2941600" cy="360000"/>
          </a:xfrm>
        </p:spPr>
        <p:txBody>
          <a:bodyPr anchor="ctr"/>
          <a:lstStyle>
            <a:lvl1pPr marL="0" indent="0" algn="ctr">
              <a:buFont typeface="Arial" panose="020B0604020202020204" pitchFamily="34" charset="0"/>
              <a:buNone/>
              <a:defRPr lang="en-US" sz="1800" kern="1200" cap="all" baseline="0" dirty="0">
                <a:solidFill>
                  <a:schemeClr val="bg1"/>
                </a:solidFill>
                <a:latin typeface="+mj-lt"/>
                <a:ea typeface="+mj-ea"/>
                <a:cs typeface="+mj-cs"/>
              </a:defRPr>
            </a:lvl1pPr>
          </a:lstStyle>
          <a:p>
            <a:pPr lvl="0"/>
            <a:r>
              <a:rPr lang="en-US"/>
              <a:t>Title 3</a:t>
            </a:r>
            <a:endParaRPr lang="en-ZA"/>
          </a:p>
        </p:txBody>
      </p:sp>
      <p:sp>
        <p:nvSpPr>
          <p:cNvPr id="24" name="Text Placeholder 10">
            <a:extLst>
              <a:ext uri="{FF2B5EF4-FFF2-40B4-BE49-F238E27FC236}">
                <a16:creationId xmlns:a16="http://schemas.microsoft.com/office/drawing/2014/main" id="{3B096111-A95B-402E-B431-43D852C9E2AD}"/>
              </a:ext>
            </a:extLst>
          </p:cNvPr>
          <p:cNvSpPr>
            <a:spLocks noGrp="1"/>
          </p:cNvSpPr>
          <p:nvPr>
            <p:ph type="body" sz="quarter" idx="47" hasCustomPrompt="1"/>
          </p:nvPr>
        </p:nvSpPr>
        <p:spPr>
          <a:xfrm>
            <a:off x="8412200" y="4117103"/>
            <a:ext cx="2941600" cy="1141882"/>
          </a:xfrm>
        </p:spPr>
        <p:txBody>
          <a:bodyPr>
            <a:normAutofit/>
          </a:bodyPr>
          <a:lstStyle>
            <a:lvl1pPr marL="0" indent="0" algn="ctr">
              <a:lnSpc>
                <a:spcPct val="150000"/>
              </a:lnSpc>
              <a:buNone/>
              <a:defRPr sz="1200">
                <a:solidFill>
                  <a:schemeClr val="tx1">
                    <a:lumMod val="75000"/>
                    <a:lumOff val="25000"/>
                  </a:schemeClr>
                </a:solidFill>
              </a:defRPr>
            </a:lvl1pPr>
          </a:lstStyle>
          <a:p>
            <a:pPr lvl="0"/>
            <a:r>
              <a:rPr lang="en-US"/>
              <a:t>Bullet Description</a:t>
            </a:r>
            <a:endParaRPr lang="en-ZA"/>
          </a:p>
        </p:txBody>
      </p:sp>
      <p:sp>
        <p:nvSpPr>
          <p:cNvPr id="18" name="Date Placeholder 2">
            <a:extLst>
              <a:ext uri="{FF2B5EF4-FFF2-40B4-BE49-F238E27FC236}">
                <a16:creationId xmlns:a16="http://schemas.microsoft.com/office/drawing/2014/main" id="{7EDA1598-95B9-4907-B9B9-46A0B9ACC8DA}"/>
              </a:ext>
            </a:extLst>
          </p:cNvPr>
          <p:cNvSpPr>
            <a:spLocks noGrp="1"/>
          </p:cNvSpPr>
          <p:nvPr>
            <p:ph type="dt" sz="half" idx="20"/>
          </p:nvPr>
        </p:nvSpPr>
        <p:spPr>
          <a:xfrm>
            <a:off x="838200" y="6356350"/>
            <a:ext cx="2743200" cy="365125"/>
          </a:xfrm>
        </p:spPr>
        <p:txBody>
          <a:bodyPr/>
          <a:lstStyle/>
          <a:p>
            <a:endParaRPr lang="en-US" dirty="0"/>
          </a:p>
        </p:txBody>
      </p:sp>
      <p:sp>
        <p:nvSpPr>
          <p:cNvPr id="19" name="Footer Placeholder 3">
            <a:extLst>
              <a:ext uri="{FF2B5EF4-FFF2-40B4-BE49-F238E27FC236}">
                <a16:creationId xmlns:a16="http://schemas.microsoft.com/office/drawing/2014/main" id="{63AF9C34-CC92-4EDC-9D5F-1FABCEB87400}"/>
              </a:ext>
            </a:extLst>
          </p:cNvPr>
          <p:cNvSpPr>
            <a:spLocks noGrp="1"/>
          </p:cNvSpPr>
          <p:nvPr>
            <p:ph type="ftr" sz="quarter" idx="21"/>
          </p:nvPr>
        </p:nvSpPr>
        <p:spPr>
          <a:xfrm>
            <a:off x="4038600" y="6356350"/>
            <a:ext cx="4114800" cy="365125"/>
          </a:xfrm>
        </p:spPr>
        <p:txBody>
          <a:bodyPr/>
          <a:lstStyle/>
          <a:p>
            <a:r>
              <a:rPr lang="en-US" dirty="0"/>
              <a:t>Pitch deck</a:t>
            </a:r>
          </a:p>
        </p:txBody>
      </p:sp>
      <p:sp>
        <p:nvSpPr>
          <p:cNvPr id="20" name="Slide Number Placeholder 4">
            <a:extLst>
              <a:ext uri="{FF2B5EF4-FFF2-40B4-BE49-F238E27FC236}">
                <a16:creationId xmlns:a16="http://schemas.microsoft.com/office/drawing/2014/main" id="{EAEA54FD-376F-4285-9684-F9DFDE0B4727}"/>
              </a:ext>
            </a:extLst>
          </p:cNvPr>
          <p:cNvSpPr>
            <a:spLocks noGrp="1"/>
          </p:cNvSpPr>
          <p:nvPr>
            <p:ph type="sldNum" sz="quarter" idx="22"/>
          </p:nvPr>
        </p:nvSpPr>
        <p:spPr>
          <a:xfrm>
            <a:off x="8610600" y="6356350"/>
            <a:ext cx="2743200" cy="365125"/>
          </a:xfrm>
        </p:spPr>
        <p:txBody>
          <a:bodyPr/>
          <a:lstStyle/>
          <a:p>
            <a:fld id="{B5CEABB6-07DC-46E8-9B57-56EC44A396E5}" type="slidenum">
              <a:rPr lang="en-US" smtClean="0"/>
              <a:t>‹#›</a:t>
            </a:fld>
            <a:endParaRPr lang="en-US" dirty="0"/>
          </a:p>
        </p:txBody>
      </p:sp>
    </p:spTree>
    <p:extLst>
      <p:ext uri="{BB962C8B-B14F-4D97-AF65-F5344CB8AC3E}">
        <p14:creationId xmlns:p14="http://schemas.microsoft.com/office/powerpoint/2010/main" val="1890367756"/>
      </p:ext>
    </p:extLst>
  </p:cSld>
  <p:clrMapOvr>
    <a:masterClrMapping/>
  </p:clrMapOvr>
  <p:hf hdr="0"/>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itle and Content with pic E">
    <p:spTree>
      <p:nvGrpSpPr>
        <p:cNvPr id="1" name=""/>
        <p:cNvGrpSpPr/>
        <p:nvPr/>
      </p:nvGrpSpPr>
      <p:grpSpPr>
        <a:xfrm>
          <a:off x="0" y="0"/>
          <a:ext cx="0" cy="0"/>
          <a:chOff x="0" y="0"/>
          <a:chExt cx="0" cy="0"/>
        </a:xfrm>
      </p:grpSpPr>
      <p:sp>
        <p:nvSpPr>
          <p:cNvPr id="18" name="Picture Placeholder 17">
            <a:extLst>
              <a:ext uri="{FF2B5EF4-FFF2-40B4-BE49-F238E27FC236}">
                <a16:creationId xmlns:a16="http://schemas.microsoft.com/office/drawing/2014/main" id="{1FBFD526-F385-422D-A7A7-BCE72D8141B2}"/>
              </a:ext>
            </a:extLst>
          </p:cNvPr>
          <p:cNvSpPr>
            <a:spLocks noGrp="1"/>
          </p:cNvSpPr>
          <p:nvPr>
            <p:ph type="pic" sz="quarter" idx="41"/>
          </p:nvPr>
        </p:nvSpPr>
        <p:spPr>
          <a:xfrm>
            <a:off x="0" y="3"/>
            <a:ext cx="5288281" cy="6857999"/>
          </a:xfrm>
          <a:custGeom>
            <a:avLst/>
            <a:gdLst>
              <a:gd name="connsiteX0" fmla="*/ 0 w 5288281"/>
              <a:gd name="connsiteY0" fmla="*/ 0 h 6857999"/>
              <a:gd name="connsiteX1" fmla="*/ 1707378 w 5288281"/>
              <a:gd name="connsiteY1" fmla="*/ 0 h 6857999"/>
              <a:gd name="connsiteX2" fmla="*/ 1707378 w 5288281"/>
              <a:gd name="connsiteY2" fmla="*/ 1511096 h 6857999"/>
              <a:gd name="connsiteX3" fmla="*/ 5288281 w 5288281"/>
              <a:gd name="connsiteY3" fmla="*/ 1511096 h 6857999"/>
              <a:gd name="connsiteX4" fmla="*/ 5288281 w 5288281"/>
              <a:gd name="connsiteY4" fmla="*/ 3253159 h 6857999"/>
              <a:gd name="connsiteX5" fmla="*/ 1707378 w 5288281"/>
              <a:gd name="connsiteY5" fmla="*/ 3253159 h 6857999"/>
              <a:gd name="connsiteX6" fmla="*/ 1707378 w 5288281"/>
              <a:gd name="connsiteY6" fmla="*/ 5115860 h 6857999"/>
              <a:gd name="connsiteX7" fmla="*/ 5272034 w 5288281"/>
              <a:gd name="connsiteY7" fmla="*/ 5115860 h 6857999"/>
              <a:gd name="connsiteX8" fmla="*/ 5272034 w 5288281"/>
              <a:gd name="connsiteY8" fmla="*/ 6857999 h 6857999"/>
              <a:gd name="connsiteX9" fmla="*/ 0 w 5288281"/>
              <a:gd name="connsiteY9" fmla="*/ 6857999 h 68579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5288281" h="6857999">
                <a:moveTo>
                  <a:pt x="0" y="0"/>
                </a:moveTo>
                <a:lnTo>
                  <a:pt x="1707378" y="0"/>
                </a:lnTo>
                <a:lnTo>
                  <a:pt x="1707378" y="1511096"/>
                </a:lnTo>
                <a:lnTo>
                  <a:pt x="5288281" y="1511096"/>
                </a:lnTo>
                <a:lnTo>
                  <a:pt x="5288281" y="3253159"/>
                </a:lnTo>
                <a:lnTo>
                  <a:pt x="1707378" y="3253159"/>
                </a:lnTo>
                <a:lnTo>
                  <a:pt x="1707378" y="5115860"/>
                </a:lnTo>
                <a:lnTo>
                  <a:pt x="5272034" y="5115860"/>
                </a:lnTo>
                <a:lnTo>
                  <a:pt x="5272034" y="6857999"/>
                </a:lnTo>
                <a:lnTo>
                  <a:pt x="0" y="6857999"/>
                </a:lnTo>
                <a:close/>
              </a:path>
            </a:pathLst>
          </a:custGeom>
        </p:spPr>
        <p:txBody>
          <a:bodyPr wrap="square" anchor="ctr">
            <a:noAutofit/>
          </a:bodyPr>
          <a:lstStyle>
            <a:lvl1pPr marL="0" indent="0" algn="ctr">
              <a:buNone/>
              <a:defRPr/>
            </a:lvl1pPr>
          </a:lstStyle>
          <a:p>
            <a:r>
              <a:rPr lang="en-US"/>
              <a:t>Click icon to add picture</a:t>
            </a:r>
            <a:endParaRPr lang="en-US" dirty="0"/>
          </a:p>
        </p:txBody>
      </p:sp>
      <p:sp>
        <p:nvSpPr>
          <p:cNvPr id="31" name="Title 1">
            <a:extLst>
              <a:ext uri="{FF2B5EF4-FFF2-40B4-BE49-F238E27FC236}">
                <a16:creationId xmlns:a16="http://schemas.microsoft.com/office/drawing/2014/main" id="{B2DB8B03-EE62-48FF-8583-59DFBBEDA51B}"/>
              </a:ext>
            </a:extLst>
          </p:cNvPr>
          <p:cNvSpPr>
            <a:spLocks noGrp="1"/>
          </p:cNvSpPr>
          <p:nvPr>
            <p:ph type="title"/>
          </p:nvPr>
        </p:nvSpPr>
        <p:spPr>
          <a:xfrm>
            <a:off x="6903720" y="1419438"/>
            <a:ext cx="4450080" cy="924808"/>
          </a:xfrm>
        </p:spPr>
        <p:txBody>
          <a:bodyPr lIns="0" anchor="t">
            <a:normAutofit/>
          </a:bodyPr>
          <a:lstStyle>
            <a:lvl1pPr>
              <a:defRPr lang="en-US" sz="2800" kern="1200" cap="all" baseline="0" dirty="0">
                <a:solidFill>
                  <a:schemeClr val="accent1"/>
                </a:solidFill>
                <a:latin typeface="+mj-lt"/>
                <a:ea typeface="+mj-ea"/>
                <a:cs typeface="+mj-cs"/>
              </a:defRPr>
            </a:lvl1pPr>
          </a:lstStyle>
          <a:p>
            <a:r>
              <a:rPr lang="en-US"/>
              <a:t>Click to edit Master title style</a:t>
            </a:r>
          </a:p>
        </p:txBody>
      </p:sp>
      <p:sp>
        <p:nvSpPr>
          <p:cNvPr id="33" name="Text Placeholder 8">
            <a:extLst>
              <a:ext uri="{FF2B5EF4-FFF2-40B4-BE49-F238E27FC236}">
                <a16:creationId xmlns:a16="http://schemas.microsoft.com/office/drawing/2014/main" id="{EAF98237-032C-4FA5-B76D-C29FB5F6FF7B}"/>
              </a:ext>
            </a:extLst>
          </p:cNvPr>
          <p:cNvSpPr>
            <a:spLocks noGrp="1"/>
          </p:cNvSpPr>
          <p:nvPr>
            <p:ph type="body" sz="quarter" idx="33" hasCustomPrompt="1"/>
          </p:nvPr>
        </p:nvSpPr>
        <p:spPr>
          <a:xfrm>
            <a:off x="7366082" y="3009550"/>
            <a:ext cx="1254314" cy="360000"/>
          </a:xfrm>
        </p:spPr>
        <p:txBody>
          <a:bodyPr anchor="ctr"/>
          <a:lstStyle>
            <a:lvl1pPr marL="0" indent="0" algn="l">
              <a:buFont typeface="Arial" panose="020B0604020202020204" pitchFamily="34" charset="0"/>
              <a:buNone/>
              <a:defRPr lang="en-US" sz="1800" kern="1200" cap="all" baseline="0" dirty="0">
                <a:solidFill>
                  <a:schemeClr val="accent1"/>
                </a:solidFill>
                <a:latin typeface="+mj-lt"/>
                <a:ea typeface="+mj-ea"/>
                <a:cs typeface="+mj-cs"/>
              </a:defRPr>
            </a:lvl1pPr>
          </a:lstStyle>
          <a:p>
            <a:pPr lvl="0"/>
            <a:r>
              <a:rPr lang="en-US"/>
              <a:t>Bullet 1</a:t>
            </a:r>
            <a:endParaRPr lang="en-ZA"/>
          </a:p>
        </p:txBody>
      </p:sp>
      <p:sp>
        <p:nvSpPr>
          <p:cNvPr id="34" name="Text Placeholder 8">
            <a:extLst>
              <a:ext uri="{FF2B5EF4-FFF2-40B4-BE49-F238E27FC236}">
                <a16:creationId xmlns:a16="http://schemas.microsoft.com/office/drawing/2014/main" id="{44353DAE-0553-4AB4-8929-C4F0C1424E10}"/>
              </a:ext>
            </a:extLst>
          </p:cNvPr>
          <p:cNvSpPr>
            <a:spLocks noGrp="1"/>
          </p:cNvSpPr>
          <p:nvPr>
            <p:ph type="body" sz="quarter" idx="34" hasCustomPrompt="1"/>
          </p:nvPr>
        </p:nvSpPr>
        <p:spPr>
          <a:xfrm>
            <a:off x="7366082" y="4017086"/>
            <a:ext cx="1254314" cy="360000"/>
          </a:xfrm>
        </p:spPr>
        <p:txBody>
          <a:bodyPr anchor="ctr"/>
          <a:lstStyle>
            <a:lvl1pPr marL="0" indent="0" algn="l">
              <a:buFont typeface="Arial" panose="020B0604020202020204" pitchFamily="34" charset="0"/>
              <a:buNone/>
              <a:defRPr lang="en-US" sz="1800" kern="1200" cap="all" baseline="0" dirty="0">
                <a:solidFill>
                  <a:schemeClr val="accent1"/>
                </a:solidFill>
                <a:latin typeface="+mj-lt"/>
                <a:ea typeface="+mj-ea"/>
                <a:cs typeface="+mj-cs"/>
              </a:defRPr>
            </a:lvl1pPr>
          </a:lstStyle>
          <a:p>
            <a:pPr lvl="0"/>
            <a:r>
              <a:rPr lang="en-US"/>
              <a:t>Bullet 1</a:t>
            </a:r>
            <a:endParaRPr lang="en-ZA"/>
          </a:p>
        </p:txBody>
      </p:sp>
      <p:sp>
        <p:nvSpPr>
          <p:cNvPr id="35" name="Text Placeholder 8">
            <a:extLst>
              <a:ext uri="{FF2B5EF4-FFF2-40B4-BE49-F238E27FC236}">
                <a16:creationId xmlns:a16="http://schemas.microsoft.com/office/drawing/2014/main" id="{9651CB4B-B007-4E99-9371-20279E8FF7BF}"/>
              </a:ext>
            </a:extLst>
          </p:cNvPr>
          <p:cNvSpPr>
            <a:spLocks noGrp="1"/>
          </p:cNvSpPr>
          <p:nvPr>
            <p:ph type="body" sz="quarter" idx="35" hasCustomPrompt="1"/>
          </p:nvPr>
        </p:nvSpPr>
        <p:spPr>
          <a:xfrm>
            <a:off x="7366082" y="4957948"/>
            <a:ext cx="1254314" cy="360000"/>
          </a:xfrm>
        </p:spPr>
        <p:txBody>
          <a:bodyPr anchor="ctr"/>
          <a:lstStyle>
            <a:lvl1pPr marL="0" indent="0" algn="l">
              <a:buFont typeface="Arial" panose="020B0604020202020204" pitchFamily="34" charset="0"/>
              <a:buNone/>
              <a:defRPr lang="en-US" sz="1800" kern="1200" cap="all" baseline="0" dirty="0">
                <a:solidFill>
                  <a:schemeClr val="accent1"/>
                </a:solidFill>
                <a:latin typeface="+mj-lt"/>
                <a:ea typeface="+mj-ea"/>
                <a:cs typeface="+mj-cs"/>
              </a:defRPr>
            </a:lvl1pPr>
          </a:lstStyle>
          <a:p>
            <a:pPr lvl="0"/>
            <a:r>
              <a:rPr lang="en-US"/>
              <a:t>Bullet 1</a:t>
            </a:r>
            <a:endParaRPr lang="en-ZA"/>
          </a:p>
        </p:txBody>
      </p:sp>
      <p:sp>
        <p:nvSpPr>
          <p:cNvPr id="36" name="Text Placeholder 8">
            <a:extLst>
              <a:ext uri="{FF2B5EF4-FFF2-40B4-BE49-F238E27FC236}">
                <a16:creationId xmlns:a16="http://schemas.microsoft.com/office/drawing/2014/main" id="{C0437717-0C1B-4589-AEF7-D8E934F41193}"/>
              </a:ext>
            </a:extLst>
          </p:cNvPr>
          <p:cNvSpPr>
            <a:spLocks noGrp="1"/>
          </p:cNvSpPr>
          <p:nvPr>
            <p:ph type="body" sz="quarter" idx="36" hasCustomPrompt="1"/>
          </p:nvPr>
        </p:nvSpPr>
        <p:spPr>
          <a:xfrm>
            <a:off x="6903720" y="2816574"/>
            <a:ext cx="561421" cy="627254"/>
          </a:xfrm>
        </p:spPr>
        <p:txBody>
          <a:bodyPr anchor="ctr">
            <a:noAutofit/>
          </a:bodyPr>
          <a:lstStyle>
            <a:lvl1pPr marL="0" indent="0" algn="l">
              <a:buFont typeface="Arial" panose="020B0604020202020204" pitchFamily="34" charset="0"/>
              <a:buNone/>
              <a:defRPr lang="en-US" sz="4400" b="1" kern="1200" cap="all" baseline="0" dirty="0">
                <a:solidFill>
                  <a:schemeClr val="accent1"/>
                </a:solidFill>
                <a:latin typeface="+mj-lt"/>
                <a:ea typeface="+mj-ea"/>
                <a:cs typeface="+mj-cs"/>
              </a:defRPr>
            </a:lvl1pPr>
          </a:lstStyle>
          <a:p>
            <a:pPr lvl="0"/>
            <a:r>
              <a:rPr lang="en-US"/>
              <a:t>#</a:t>
            </a:r>
            <a:endParaRPr lang="en-ZA"/>
          </a:p>
        </p:txBody>
      </p:sp>
      <p:sp>
        <p:nvSpPr>
          <p:cNvPr id="39" name="Text Placeholder 8">
            <a:extLst>
              <a:ext uri="{FF2B5EF4-FFF2-40B4-BE49-F238E27FC236}">
                <a16:creationId xmlns:a16="http://schemas.microsoft.com/office/drawing/2014/main" id="{BE01B6B4-5A67-4429-A312-A531EC3BF427}"/>
              </a:ext>
            </a:extLst>
          </p:cNvPr>
          <p:cNvSpPr>
            <a:spLocks noGrp="1"/>
          </p:cNvSpPr>
          <p:nvPr>
            <p:ph type="body" sz="quarter" idx="37" hasCustomPrompt="1"/>
          </p:nvPr>
        </p:nvSpPr>
        <p:spPr>
          <a:xfrm>
            <a:off x="6903720" y="3805802"/>
            <a:ext cx="561421" cy="627254"/>
          </a:xfrm>
        </p:spPr>
        <p:txBody>
          <a:bodyPr anchor="ctr">
            <a:noAutofit/>
          </a:bodyPr>
          <a:lstStyle>
            <a:lvl1pPr marL="0" indent="0" algn="l">
              <a:buFont typeface="Arial" panose="020B0604020202020204" pitchFamily="34" charset="0"/>
              <a:buNone/>
              <a:defRPr lang="en-US" sz="4400" b="1" kern="1200" cap="all" baseline="0" dirty="0">
                <a:solidFill>
                  <a:schemeClr val="accent1"/>
                </a:solidFill>
                <a:latin typeface="+mj-lt"/>
                <a:ea typeface="+mj-ea"/>
                <a:cs typeface="+mj-cs"/>
              </a:defRPr>
            </a:lvl1pPr>
          </a:lstStyle>
          <a:p>
            <a:pPr lvl="0"/>
            <a:r>
              <a:rPr lang="en-US"/>
              <a:t>#</a:t>
            </a:r>
            <a:endParaRPr lang="en-ZA"/>
          </a:p>
        </p:txBody>
      </p:sp>
      <p:sp>
        <p:nvSpPr>
          <p:cNvPr id="40" name="Text Placeholder 8">
            <a:extLst>
              <a:ext uri="{FF2B5EF4-FFF2-40B4-BE49-F238E27FC236}">
                <a16:creationId xmlns:a16="http://schemas.microsoft.com/office/drawing/2014/main" id="{1673722D-82CF-4D94-9D83-D95A8DE5ACEA}"/>
              </a:ext>
            </a:extLst>
          </p:cNvPr>
          <p:cNvSpPr>
            <a:spLocks noGrp="1"/>
          </p:cNvSpPr>
          <p:nvPr>
            <p:ph type="body" sz="quarter" idx="38" hasCustomPrompt="1"/>
          </p:nvPr>
        </p:nvSpPr>
        <p:spPr>
          <a:xfrm>
            <a:off x="6903721" y="4795030"/>
            <a:ext cx="561421" cy="627254"/>
          </a:xfrm>
        </p:spPr>
        <p:txBody>
          <a:bodyPr anchor="ctr">
            <a:noAutofit/>
          </a:bodyPr>
          <a:lstStyle>
            <a:lvl1pPr marL="0" indent="0" algn="l">
              <a:buFont typeface="Arial" panose="020B0604020202020204" pitchFamily="34" charset="0"/>
              <a:buNone/>
              <a:defRPr lang="en-US" sz="4400" b="1" kern="1200" cap="all" baseline="0" dirty="0">
                <a:solidFill>
                  <a:schemeClr val="accent1"/>
                </a:solidFill>
                <a:latin typeface="+mj-lt"/>
                <a:ea typeface="+mj-ea"/>
                <a:cs typeface="+mj-cs"/>
              </a:defRPr>
            </a:lvl1pPr>
          </a:lstStyle>
          <a:p>
            <a:pPr lvl="0"/>
            <a:r>
              <a:rPr lang="en-US"/>
              <a:t>#</a:t>
            </a:r>
            <a:endParaRPr lang="en-ZA"/>
          </a:p>
        </p:txBody>
      </p:sp>
      <p:sp>
        <p:nvSpPr>
          <p:cNvPr id="41" name="Text Placeholder 18">
            <a:extLst>
              <a:ext uri="{FF2B5EF4-FFF2-40B4-BE49-F238E27FC236}">
                <a16:creationId xmlns:a16="http://schemas.microsoft.com/office/drawing/2014/main" id="{05767D4F-E20C-4F37-B411-A7F221B6A854}"/>
              </a:ext>
            </a:extLst>
          </p:cNvPr>
          <p:cNvSpPr>
            <a:spLocks noGrp="1"/>
          </p:cNvSpPr>
          <p:nvPr>
            <p:ph type="body" sz="quarter" idx="28" hasCustomPrompt="1"/>
          </p:nvPr>
        </p:nvSpPr>
        <p:spPr>
          <a:xfrm>
            <a:off x="8629106" y="3074238"/>
            <a:ext cx="2427514" cy="715169"/>
          </a:xfrm>
        </p:spPr>
        <p:txBody>
          <a:bodyPr lIns="0" anchor="t">
            <a:normAutofit/>
          </a:bodyPr>
          <a:lstStyle>
            <a:lvl1pPr marL="0" indent="0">
              <a:lnSpc>
                <a:spcPct val="100000"/>
              </a:lnSpc>
              <a:buFont typeface="Arial" panose="020B0604020202020204" pitchFamily="34" charset="0"/>
              <a:buNone/>
              <a:defRPr sz="1200">
                <a:solidFill>
                  <a:schemeClr val="tx2"/>
                </a:solidFill>
              </a:defRPr>
            </a:lvl1pPr>
          </a:lstStyle>
          <a:p>
            <a:pPr lvl="0"/>
            <a:r>
              <a:rPr lang="en-US"/>
              <a:t>Click to add text</a:t>
            </a:r>
          </a:p>
        </p:txBody>
      </p:sp>
      <p:sp>
        <p:nvSpPr>
          <p:cNvPr id="42" name="Text Placeholder 18">
            <a:extLst>
              <a:ext uri="{FF2B5EF4-FFF2-40B4-BE49-F238E27FC236}">
                <a16:creationId xmlns:a16="http://schemas.microsoft.com/office/drawing/2014/main" id="{BB90A96A-A614-41C0-9759-F6C15AE6806E}"/>
              </a:ext>
            </a:extLst>
          </p:cNvPr>
          <p:cNvSpPr>
            <a:spLocks noGrp="1"/>
          </p:cNvSpPr>
          <p:nvPr>
            <p:ph type="body" sz="quarter" idx="39" hasCustomPrompt="1"/>
          </p:nvPr>
        </p:nvSpPr>
        <p:spPr>
          <a:xfrm>
            <a:off x="8629106" y="4074889"/>
            <a:ext cx="2427514" cy="715169"/>
          </a:xfrm>
        </p:spPr>
        <p:txBody>
          <a:bodyPr lIns="0" anchor="t">
            <a:normAutofit/>
          </a:bodyPr>
          <a:lstStyle>
            <a:lvl1pPr marL="0" indent="0">
              <a:lnSpc>
                <a:spcPct val="100000"/>
              </a:lnSpc>
              <a:buFont typeface="Arial" panose="020B0604020202020204" pitchFamily="34" charset="0"/>
              <a:buNone/>
              <a:defRPr sz="1200">
                <a:solidFill>
                  <a:schemeClr val="tx2"/>
                </a:solidFill>
              </a:defRPr>
            </a:lvl1pPr>
          </a:lstStyle>
          <a:p>
            <a:pPr lvl="0"/>
            <a:r>
              <a:rPr lang="en-US"/>
              <a:t>Click to add text</a:t>
            </a:r>
          </a:p>
        </p:txBody>
      </p:sp>
      <p:sp>
        <p:nvSpPr>
          <p:cNvPr id="43" name="Text Placeholder 18">
            <a:extLst>
              <a:ext uri="{FF2B5EF4-FFF2-40B4-BE49-F238E27FC236}">
                <a16:creationId xmlns:a16="http://schemas.microsoft.com/office/drawing/2014/main" id="{983AE7FC-57B1-4AB3-8EAA-A85904DBBE97}"/>
              </a:ext>
            </a:extLst>
          </p:cNvPr>
          <p:cNvSpPr>
            <a:spLocks noGrp="1"/>
          </p:cNvSpPr>
          <p:nvPr>
            <p:ph type="body" sz="quarter" idx="40" hasCustomPrompt="1"/>
          </p:nvPr>
        </p:nvSpPr>
        <p:spPr>
          <a:xfrm>
            <a:off x="8629106" y="5016921"/>
            <a:ext cx="2427514" cy="715169"/>
          </a:xfrm>
        </p:spPr>
        <p:txBody>
          <a:bodyPr lIns="0" anchor="t">
            <a:normAutofit/>
          </a:bodyPr>
          <a:lstStyle>
            <a:lvl1pPr marL="0" indent="0">
              <a:lnSpc>
                <a:spcPct val="100000"/>
              </a:lnSpc>
              <a:buFont typeface="Arial" panose="020B0604020202020204" pitchFamily="34" charset="0"/>
              <a:buNone/>
              <a:defRPr sz="1200">
                <a:solidFill>
                  <a:schemeClr val="tx2"/>
                </a:solidFill>
              </a:defRPr>
            </a:lvl1pPr>
          </a:lstStyle>
          <a:p>
            <a:pPr lvl="0"/>
            <a:r>
              <a:rPr lang="en-US"/>
              <a:t>Click to add text</a:t>
            </a:r>
          </a:p>
        </p:txBody>
      </p:sp>
      <p:sp>
        <p:nvSpPr>
          <p:cNvPr id="15" name="Date Placeholder 1">
            <a:extLst>
              <a:ext uri="{FF2B5EF4-FFF2-40B4-BE49-F238E27FC236}">
                <a16:creationId xmlns:a16="http://schemas.microsoft.com/office/drawing/2014/main" id="{8AECD175-60EB-459F-BA4C-8E4DE7BC0185}"/>
              </a:ext>
            </a:extLst>
          </p:cNvPr>
          <p:cNvSpPr>
            <a:spLocks noGrp="1"/>
          </p:cNvSpPr>
          <p:nvPr>
            <p:ph type="dt" sz="half" idx="10"/>
          </p:nvPr>
        </p:nvSpPr>
        <p:spPr>
          <a:xfrm>
            <a:off x="838200" y="6356350"/>
            <a:ext cx="2743200" cy="365125"/>
          </a:xfrm>
        </p:spPr>
        <p:txBody>
          <a:bodyPr/>
          <a:lstStyle>
            <a:lvl1pPr>
              <a:defRPr>
                <a:solidFill>
                  <a:schemeClr val="tx1"/>
                </a:solidFill>
              </a:defRPr>
            </a:lvl1pPr>
          </a:lstStyle>
          <a:p>
            <a:r>
              <a:rPr lang="en-US" dirty="0"/>
              <a:t>1/7/20XX</a:t>
            </a:r>
          </a:p>
        </p:txBody>
      </p:sp>
      <p:sp>
        <p:nvSpPr>
          <p:cNvPr id="16" name="Footer Placeholder 2">
            <a:extLst>
              <a:ext uri="{FF2B5EF4-FFF2-40B4-BE49-F238E27FC236}">
                <a16:creationId xmlns:a16="http://schemas.microsoft.com/office/drawing/2014/main" id="{2180FF4C-4A98-4E30-B414-026CEECAE26B}"/>
              </a:ext>
            </a:extLst>
          </p:cNvPr>
          <p:cNvSpPr>
            <a:spLocks noGrp="1"/>
          </p:cNvSpPr>
          <p:nvPr>
            <p:ph type="ftr" sz="quarter" idx="11"/>
          </p:nvPr>
        </p:nvSpPr>
        <p:spPr>
          <a:xfrm>
            <a:off x="4038600" y="6356350"/>
            <a:ext cx="4114800" cy="365125"/>
          </a:xfrm>
        </p:spPr>
        <p:txBody>
          <a:bodyPr/>
          <a:lstStyle/>
          <a:p>
            <a:r>
              <a:rPr lang="en-US" dirty="0"/>
              <a:t>Pitch deck</a:t>
            </a:r>
          </a:p>
        </p:txBody>
      </p:sp>
      <p:sp>
        <p:nvSpPr>
          <p:cNvPr id="17" name="Slide Number Placeholder 7">
            <a:extLst>
              <a:ext uri="{FF2B5EF4-FFF2-40B4-BE49-F238E27FC236}">
                <a16:creationId xmlns:a16="http://schemas.microsoft.com/office/drawing/2014/main" id="{9498BBC0-E864-44E0-8C60-D13DC062BF91}"/>
              </a:ext>
            </a:extLst>
          </p:cNvPr>
          <p:cNvSpPr>
            <a:spLocks noGrp="1"/>
          </p:cNvSpPr>
          <p:nvPr>
            <p:ph type="sldNum" sz="quarter" idx="12"/>
          </p:nvPr>
        </p:nvSpPr>
        <p:spPr>
          <a:xfrm>
            <a:off x="8610600" y="6356350"/>
            <a:ext cx="2743200" cy="365125"/>
          </a:xfrm>
        </p:spPr>
        <p:txBody>
          <a:bodyPr/>
          <a:lstStyle/>
          <a:p>
            <a:fld id="{9FF96520-E4CE-4EAD-8ABF-1D2297D6B3AA}" type="slidenum">
              <a:rPr lang="en-US" smtClean="0"/>
              <a:t>‹#›</a:t>
            </a:fld>
            <a:endParaRPr lang="en-US" dirty="0"/>
          </a:p>
        </p:txBody>
      </p:sp>
    </p:spTree>
    <p:extLst>
      <p:ext uri="{BB962C8B-B14F-4D97-AF65-F5344CB8AC3E}">
        <p14:creationId xmlns:p14="http://schemas.microsoft.com/office/powerpoint/2010/main" val="761290837"/>
      </p:ext>
    </p:extLst>
  </p:cSld>
  <p:clrMapOvr>
    <a:masterClrMapping/>
  </p:clrMapOvr>
  <p:extLst>
    <p:ext uri="{DCECCB84-F9BA-43D5-87BE-67443E8EF086}">
      <p15:sldGuideLst xmlns:p15="http://schemas.microsoft.com/office/powerpoint/2012/main">
        <p15:guide id="1" orient="horz" pos="2040">
          <p15:clr>
            <a:srgbClr val="FBAE4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wo Content with titles">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BF24F48E-4E21-421F-A044-1D5C607BF74F}"/>
              </a:ext>
            </a:extLst>
          </p:cNvPr>
          <p:cNvSpPr>
            <a:spLocks noGrp="1"/>
          </p:cNvSpPr>
          <p:nvPr>
            <p:ph sz="half" idx="1"/>
          </p:nvPr>
        </p:nvSpPr>
        <p:spPr>
          <a:xfrm>
            <a:off x="838200" y="3429000"/>
            <a:ext cx="4114797" cy="2747962"/>
          </a:xfrm>
        </p:spPr>
        <p:txBody>
          <a:bodyPr>
            <a:normAutofit/>
          </a:bodyPr>
          <a:lstStyle>
            <a:lvl1pPr marL="0" indent="0">
              <a:lnSpc>
                <a:spcPct val="150000"/>
              </a:lnSpc>
              <a:buNone/>
              <a:defRPr sz="1200"/>
            </a:lvl1pPr>
            <a:lvl2pPr marL="457200" indent="0">
              <a:lnSpc>
                <a:spcPct val="150000"/>
              </a:lnSpc>
              <a:buNone/>
              <a:defRPr sz="1200"/>
            </a:lvl2pPr>
            <a:lvl3pPr marL="914400" indent="0">
              <a:lnSpc>
                <a:spcPct val="150000"/>
              </a:lnSpc>
              <a:buNone/>
              <a:defRPr sz="1200"/>
            </a:lvl3pPr>
            <a:lvl4pPr marL="1371600" indent="0">
              <a:lnSpc>
                <a:spcPct val="150000"/>
              </a:lnSpc>
              <a:buNone/>
              <a:defRPr sz="1200"/>
            </a:lvl4pPr>
            <a:lvl5pPr marL="1828800" indent="0">
              <a:lnSpc>
                <a:spcPct val="150000"/>
              </a:lnSpc>
              <a:buNone/>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D6C70E23-CF91-4792-9B98-182E6804BBC6}"/>
              </a:ext>
            </a:extLst>
          </p:cNvPr>
          <p:cNvSpPr>
            <a:spLocks noGrp="1"/>
          </p:cNvSpPr>
          <p:nvPr>
            <p:ph sz="half" idx="2"/>
          </p:nvPr>
        </p:nvSpPr>
        <p:spPr>
          <a:xfrm>
            <a:off x="7239003" y="3429000"/>
            <a:ext cx="4114797" cy="2747962"/>
          </a:xfrm>
        </p:spPr>
        <p:txBody>
          <a:bodyPr>
            <a:normAutofit/>
          </a:bodyPr>
          <a:lstStyle>
            <a:lvl1pPr marL="0" indent="0">
              <a:lnSpc>
                <a:spcPct val="150000"/>
              </a:lnSpc>
              <a:buNone/>
              <a:defRPr sz="1200"/>
            </a:lvl1pPr>
            <a:lvl2pPr marL="457200" indent="0">
              <a:lnSpc>
                <a:spcPct val="150000"/>
              </a:lnSpc>
              <a:buNone/>
              <a:defRPr sz="1200"/>
            </a:lvl2pPr>
            <a:lvl3pPr marL="914400" indent="0">
              <a:lnSpc>
                <a:spcPct val="150000"/>
              </a:lnSpc>
              <a:buNone/>
              <a:defRPr sz="1200"/>
            </a:lvl3pPr>
            <a:lvl4pPr marL="1371600" indent="0">
              <a:lnSpc>
                <a:spcPct val="150000"/>
              </a:lnSpc>
              <a:buNone/>
              <a:defRPr sz="1200"/>
            </a:lvl4pPr>
            <a:lvl5pPr marL="1828800" indent="0">
              <a:lnSpc>
                <a:spcPct val="150000"/>
              </a:lnSpc>
              <a:buNone/>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A15A2875-2896-4182-BA30-FB502AC9806D}"/>
              </a:ext>
            </a:extLst>
          </p:cNvPr>
          <p:cNvSpPr>
            <a:spLocks noGrp="1"/>
          </p:cNvSpPr>
          <p:nvPr>
            <p:ph type="dt" sz="half" idx="10"/>
          </p:nvPr>
        </p:nvSpPr>
        <p:spPr/>
        <p:txBody>
          <a:bodyPr/>
          <a:lstStyle/>
          <a:p>
            <a:endParaRPr lang="en-US" dirty="0"/>
          </a:p>
        </p:txBody>
      </p:sp>
      <p:sp>
        <p:nvSpPr>
          <p:cNvPr id="7" name="Slide Number Placeholder 6">
            <a:extLst>
              <a:ext uri="{FF2B5EF4-FFF2-40B4-BE49-F238E27FC236}">
                <a16:creationId xmlns:a16="http://schemas.microsoft.com/office/drawing/2014/main" id="{6F72769E-89D2-4868-B2CF-A0759A62CD34}"/>
              </a:ext>
            </a:extLst>
          </p:cNvPr>
          <p:cNvSpPr>
            <a:spLocks noGrp="1"/>
          </p:cNvSpPr>
          <p:nvPr>
            <p:ph type="sldNum" sz="quarter" idx="12"/>
          </p:nvPr>
        </p:nvSpPr>
        <p:spPr>
          <a:xfrm>
            <a:off x="10477500" y="6356350"/>
            <a:ext cx="876300" cy="365125"/>
          </a:xfrm>
        </p:spPr>
        <p:txBody>
          <a:bodyPr/>
          <a:lstStyle/>
          <a:p>
            <a:fld id="{9FF96520-E4CE-4EAD-8ABF-1D2297D6B3AA}" type="slidenum">
              <a:rPr lang="en-US" smtClean="0"/>
              <a:t>‹#›</a:t>
            </a:fld>
            <a:endParaRPr lang="en-US" dirty="0"/>
          </a:p>
        </p:txBody>
      </p:sp>
      <p:sp>
        <p:nvSpPr>
          <p:cNvPr id="8" name="Title 1">
            <a:extLst>
              <a:ext uri="{FF2B5EF4-FFF2-40B4-BE49-F238E27FC236}">
                <a16:creationId xmlns:a16="http://schemas.microsoft.com/office/drawing/2014/main" id="{E0011F19-A2C9-4F67-A7F1-592B85FFBAC8}"/>
              </a:ext>
            </a:extLst>
          </p:cNvPr>
          <p:cNvSpPr>
            <a:spLocks noGrp="1"/>
          </p:cNvSpPr>
          <p:nvPr>
            <p:ph type="title"/>
          </p:nvPr>
        </p:nvSpPr>
        <p:spPr>
          <a:xfrm>
            <a:off x="1034142" y="670094"/>
            <a:ext cx="10134601" cy="924808"/>
          </a:xfrm>
        </p:spPr>
        <p:txBody>
          <a:bodyPr lIns="0">
            <a:normAutofit/>
          </a:bodyPr>
          <a:lstStyle>
            <a:lvl1pPr algn="ctr">
              <a:defRPr lang="en-US" sz="2800" kern="1200" cap="all" baseline="0" dirty="0">
                <a:solidFill>
                  <a:schemeClr val="accent1"/>
                </a:solidFill>
                <a:latin typeface="+mj-lt"/>
                <a:ea typeface="+mj-ea"/>
                <a:cs typeface="+mj-cs"/>
              </a:defRPr>
            </a:lvl1pPr>
          </a:lstStyle>
          <a:p>
            <a:r>
              <a:rPr lang="en-US"/>
              <a:t>Click to edit Master title style</a:t>
            </a:r>
          </a:p>
        </p:txBody>
      </p:sp>
      <p:cxnSp>
        <p:nvCxnSpPr>
          <p:cNvPr id="10" name="Straight Connector 9">
            <a:extLst>
              <a:ext uri="{FF2B5EF4-FFF2-40B4-BE49-F238E27FC236}">
                <a16:creationId xmlns:a16="http://schemas.microsoft.com/office/drawing/2014/main" id="{C7C8CFDC-095C-4312-A01D-7430D1FEAA6F}"/>
              </a:ext>
            </a:extLst>
          </p:cNvPr>
          <p:cNvCxnSpPr>
            <a:cxnSpLocks/>
          </p:cNvCxnSpPr>
          <p:nvPr userDrawn="1"/>
        </p:nvCxnSpPr>
        <p:spPr>
          <a:xfrm>
            <a:off x="6096000" y="2603500"/>
            <a:ext cx="0" cy="42545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
        <p:nvSpPr>
          <p:cNvPr id="12" name="Rectangle 11">
            <a:extLst>
              <a:ext uri="{FF2B5EF4-FFF2-40B4-BE49-F238E27FC236}">
                <a16:creationId xmlns:a16="http://schemas.microsoft.com/office/drawing/2014/main" id="{6DE385DE-9334-4CED-AD7E-F63A320B0512}"/>
              </a:ext>
            </a:extLst>
          </p:cNvPr>
          <p:cNvSpPr/>
          <p:nvPr userDrawn="1"/>
        </p:nvSpPr>
        <p:spPr>
          <a:xfrm>
            <a:off x="0" y="2324100"/>
            <a:ext cx="12192000" cy="633411"/>
          </a:xfrm>
          <a:prstGeom prst="rect">
            <a:avLst/>
          </a:prstGeom>
          <a:gradFill>
            <a:gsLst>
              <a:gs pos="0">
                <a:schemeClr val="accent1"/>
              </a:gs>
              <a:gs pos="100000">
                <a:schemeClr val="accent2"/>
              </a:gs>
            </a:gsLst>
            <a:lin ang="6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Text Placeholder 2">
            <a:extLst>
              <a:ext uri="{FF2B5EF4-FFF2-40B4-BE49-F238E27FC236}">
                <a16:creationId xmlns:a16="http://schemas.microsoft.com/office/drawing/2014/main" id="{211839B3-0E6A-4750-8862-3A55B0FEF98F}"/>
              </a:ext>
            </a:extLst>
          </p:cNvPr>
          <p:cNvSpPr>
            <a:spLocks noGrp="1"/>
          </p:cNvSpPr>
          <p:nvPr>
            <p:ph type="body" idx="13"/>
          </p:nvPr>
        </p:nvSpPr>
        <p:spPr>
          <a:xfrm>
            <a:off x="838201" y="2413000"/>
            <a:ext cx="4114795" cy="493710"/>
          </a:xfrm>
        </p:spPr>
        <p:txBody>
          <a:bodyPr anchor="ctr">
            <a:normAutofit/>
          </a:bodyPr>
          <a:lstStyle>
            <a:lvl1pPr marL="0" indent="0" algn="ctr">
              <a:buNone/>
              <a:defRPr lang="en-US" sz="1800" kern="1200" cap="all" baseline="0" dirty="0">
                <a:solidFill>
                  <a:schemeClr val="bg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4" name="Text Placeholder 2">
            <a:extLst>
              <a:ext uri="{FF2B5EF4-FFF2-40B4-BE49-F238E27FC236}">
                <a16:creationId xmlns:a16="http://schemas.microsoft.com/office/drawing/2014/main" id="{E72DA832-BD58-447B-A20E-EA3A7F4EAFF0}"/>
              </a:ext>
            </a:extLst>
          </p:cNvPr>
          <p:cNvSpPr>
            <a:spLocks noGrp="1"/>
          </p:cNvSpPr>
          <p:nvPr>
            <p:ph type="body" idx="14"/>
          </p:nvPr>
        </p:nvSpPr>
        <p:spPr>
          <a:xfrm>
            <a:off x="7239003" y="2413000"/>
            <a:ext cx="4114797" cy="493710"/>
          </a:xfrm>
        </p:spPr>
        <p:txBody>
          <a:bodyPr anchor="ctr">
            <a:normAutofit/>
          </a:bodyPr>
          <a:lstStyle>
            <a:lvl1pPr marL="0" indent="0" algn="ctr">
              <a:buNone/>
              <a:defRPr lang="en-US" sz="1800" kern="1200" cap="all" baseline="0" dirty="0">
                <a:solidFill>
                  <a:schemeClr val="bg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1" name="Footer Placeholder 7">
            <a:extLst>
              <a:ext uri="{FF2B5EF4-FFF2-40B4-BE49-F238E27FC236}">
                <a16:creationId xmlns:a16="http://schemas.microsoft.com/office/drawing/2014/main" id="{64EBCEB5-BD23-4BD0-BB31-DF6A631D5996}"/>
              </a:ext>
            </a:extLst>
          </p:cNvPr>
          <p:cNvSpPr>
            <a:spLocks noGrp="1"/>
          </p:cNvSpPr>
          <p:nvPr>
            <p:ph type="ftr" sz="quarter" idx="11"/>
          </p:nvPr>
        </p:nvSpPr>
        <p:spPr>
          <a:xfrm>
            <a:off x="7239002" y="6356350"/>
            <a:ext cx="3038469" cy="365125"/>
          </a:xfrm>
        </p:spPr>
        <p:txBody>
          <a:bodyPr/>
          <a:lstStyle>
            <a:lvl1pPr algn="l">
              <a:defRPr/>
            </a:lvl1pPr>
          </a:lstStyle>
          <a:p>
            <a:r>
              <a:rPr lang="en-US" dirty="0"/>
              <a:t>Pitch deck</a:t>
            </a:r>
          </a:p>
        </p:txBody>
      </p:sp>
    </p:spTree>
    <p:extLst>
      <p:ext uri="{BB962C8B-B14F-4D97-AF65-F5344CB8AC3E}">
        <p14:creationId xmlns:p14="http://schemas.microsoft.com/office/powerpoint/2010/main" val="334844560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Scaling">
    <p:spTree>
      <p:nvGrpSpPr>
        <p:cNvPr id="1" name=""/>
        <p:cNvGrpSpPr/>
        <p:nvPr/>
      </p:nvGrpSpPr>
      <p:grpSpPr>
        <a:xfrm>
          <a:off x="0" y="0"/>
          <a:ext cx="0" cy="0"/>
          <a:chOff x="0" y="0"/>
          <a:chExt cx="0" cy="0"/>
        </a:xfrm>
      </p:grpSpPr>
      <p:sp>
        <p:nvSpPr>
          <p:cNvPr id="15" name="Text Placeholder 15">
            <a:extLst>
              <a:ext uri="{FF2B5EF4-FFF2-40B4-BE49-F238E27FC236}">
                <a16:creationId xmlns:a16="http://schemas.microsoft.com/office/drawing/2014/main" id="{A1FB681F-A94D-4BF8-8290-0811E98D49D4}"/>
              </a:ext>
            </a:extLst>
          </p:cNvPr>
          <p:cNvSpPr>
            <a:spLocks noGrp="1"/>
          </p:cNvSpPr>
          <p:nvPr>
            <p:ph type="body" sz="quarter" idx="13" hasCustomPrompt="1"/>
          </p:nvPr>
        </p:nvSpPr>
        <p:spPr>
          <a:xfrm>
            <a:off x="8157335" y="1822008"/>
            <a:ext cx="3295186" cy="320381"/>
          </a:xfrm>
        </p:spPr>
        <p:txBody>
          <a:bodyPr lIns="0" anchor="ctr">
            <a:noAutofit/>
          </a:bodyPr>
          <a:lstStyle>
            <a:lvl1pPr marL="0" indent="0">
              <a:buNone/>
              <a:defRPr lang="en-US" sz="1800" kern="1200" cap="all" baseline="0" dirty="0">
                <a:solidFill>
                  <a:schemeClr val="accent1"/>
                </a:solidFill>
                <a:latin typeface="+mj-lt"/>
                <a:ea typeface="+mj-ea"/>
                <a:cs typeface="+mj-cs"/>
              </a:defRPr>
            </a:lvl1pPr>
          </a:lstStyle>
          <a:p>
            <a:pPr lvl="0"/>
            <a:r>
              <a:rPr lang="en-US" dirty="0"/>
              <a:t>Click to add subtitle</a:t>
            </a:r>
          </a:p>
        </p:txBody>
      </p:sp>
      <p:sp>
        <p:nvSpPr>
          <p:cNvPr id="17" name="Text Placeholder 18">
            <a:extLst>
              <a:ext uri="{FF2B5EF4-FFF2-40B4-BE49-F238E27FC236}">
                <a16:creationId xmlns:a16="http://schemas.microsoft.com/office/drawing/2014/main" id="{61E8C129-EF62-46A8-97F3-3CB5D014FBDD}"/>
              </a:ext>
            </a:extLst>
          </p:cNvPr>
          <p:cNvSpPr>
            <a:spLocks noGrp="1"/>
          </p:cNvSpPr>
          <p:nvPr>
            <p:ph type="body" sz="quarter" idx="15" hasCustomPrompt="1"/>
          </p:nvPr>
        </p:nvSpPr>
        <p:spPr>
          <a:xfrm>
            <a:off x="8157335" y="2167484"/>
            <a:ext cx="3294437" cy="540104"/>
          </a:xfrm>
        </p:spPr>
        <p:txBody>
          <a:bodyPr lIns="0">
            <a:normAutofit/>
          </a:bodyPr>
          <a:lstStyle>
            <a:lvl1pPr marL="0" indent="0">
              <a:lnSpc>
                <a:spcPct val="150000"/>
              </a:lnSpc>
              <a:buFont typeface="Arial" panose="020B0604020202020204" pitchFamily="34" charset="0"/>
              <a:buNone/>
              <a:defRPr sz="1200">
                <a:solidFill>
                  <a:schemeClr val="tx2"/>
                </a:solidFill>
              </a:defRPr>
            </a:lvl1pPr>
          </a:lstStyle>
          <a:p>
            <a:pPr lvl="0"/>
            <a:r>
              <a:rPr lang="en-US"/>
              <a:t>Click to add text</a:t>
            </a:r>
          </a:p>
        </p:txBody>
      </p:sp>
      <p:sp>
        <p:nvSpPr>
          <p:cNvPr id="3" name="Date Placeholder 2">
            <a:extLst>
              <a:ext uri="{FF2B5EF4-FFF2-40B4-BE49-F238E27FC236}">
                <a16:creationId xmlns:a16="http://schemas.microsoft.com/office/drawing/2014/main" id="{98EC90C5-A811-4E5C-ADD1-A89DB4E94DAA}"/>
              </a:ext>
            </a:extLst>
          </p:cNvPr>
          <p:cNvSpPr>
            <a:spLocks noGrp="1"/>
          </p:cNvSpPr>
          <p:nvPr>
            <p:ph type="dt" sz="half" idx="20"/>
          </p:nvPr>
        </p:nvSpPr>
        <p:spPr/>
        <p:txBody>
          <a:bodyPr/>
          <a:lstStyle/>
          <a:p>
            <a:endParaRPr lang="en-US" dirty="0"/>
          </a:p>
        </p:txBody>
      </p:sp>
      <p:sp>
        <p:nvSpPr>
          <p:cNvPr id="4" name="Footer Placeholder 3">
            <a:extLst>
              <a:ext uri="{FF2B5EF4-FFF2-40B4-BE49-F238E27FC236}">
                <a16:creationId xmlns:a16="http://schemas.microsoft.com/office/drawing/2014/main" id="{3356B621-AE19-45D3-B25F-23256C242DDD}"/>
              </a:ext>
            </a:extLst>
          </p:cNvPr>
          <p:cNvSpPr>
            <a:spLocks noGrp="1"/>
          </p:cNvSpPr>
          <p:nvPr>
            <p:ph type="ftr" sz="quarter" idx="21"/>
          </p:nvPr>
        </p:nvSpPr>
        <p:spPr/>
        <p:txBody>
          <a:bodyPr/>
          <a:lstStyle/>
          <a:p>
            <a:r>
              <a:rPr lang="en-US" dirty="0"/>
              <a:t>Pitch deck</a:t>
            </a:r>
          </a:p>
        </p:txBody>
      </p:sp>
      <p:sp>
        <p:nvSpPr>
          <p:cNvPr id="5" name="Slide Number Placeholder 4">
            <a:extLst>
              <a:ext uri="{FF2B5EF4-FFF2-40B4-BE49-F238E27FC236}">
                <a16:creationId xmlns:a16="http://schemas.microsoft.com/office/drawing/2014/main" id="{158BDCB2-D8C3-4571-8154-76BEA9AE41A8}"/>
              </a:ext>
            </a:extLst>
          </p:cNvPr>
          <p:cNvSpPr>
            <a:spLocks noGrp="1"/>
          </p:cNvSpPr>
          <p:nvPr>
            <p:ph type="sldNum" sz="quarter" idx="22"/>
          </p:nvPr>
        </p:nvSpPr>
        <p:spPr/>
        <p:txBody>
          <a:bodyPr/>
          <a:lstStyle/>
          <a:p>
            <a:fld id="{B5CEABB6-07DC-46E8-9B57-56EC44A396E5}" type="slidenum">
              <a:rPr lang="en-US" smtClean="0"/>
              <a:t>‹#›</a:t>
            </a:fld>
            <a:endParaRPr lang="en-US" dirty="0"/>
          </a:p>
        </p:txBody>
      </p:sp>
      <p:sp>
        <p:nvSpPr>
          <p:cNvPr id="20" name="Text Placeholder 15">
            <a:extLst>
              <a:ext uri="{FF2B5EF4-FFF2-40B4-BE49-F238E27FC236}">
                <a16:creationId xmlns:a16="http://schemas.microsoft.com/office/drawing/2014/main" id="{E6C37A20-957D-4B0B-AC33-7DD21D99A658}"/>
              </a:ext>
            </a:extLst>
          </p:cNvPr>
          <p:cNvSpPr>
            <a:spLocks noGrp="1"/>
          </p:cNvSpPr>
          <p:nvPr>
            <p:ph type="body" sz="quarter" idx="23" hasCustomPrompt="1"/>
          </p:nvPr>
        </p:nvSpPr>
        <p:spPr>
          <a:xfrm>
            <a:off x="7080795" y="3339988"/>
            <a:ext cx="3295186" cy="320381"/>
          </a:xfrm>
        </p:spPr>
        <p:txBody>
          <a:bodyPr lIns="0" anchor="ctr">
            <a:noAutofit/>
          </a:bodyPr>
          <a:lstStyle>
            <a:lvl1pPr marL="0" indent="0">
              <a:buNone/>
              <a:defRPr lang="en-US" sz="1800" kern="1200" cap="all" baseline="0" dirty="0">
                <a:solidFill>
                  <a:schemeClr val="accent1"/>
                </a:solidFill>
                <a:latin typeface="+mj-lt"/>
                <a:ea typeface="+mj-ea"/>
                <a:cs typeface="+mj-cs"/>
              </a:defRPr>
            </a:lvl1pPr>
          </a:lstStyle>
          <a:p>
            <a:pPr lvl="0"/>
            <a:r>
              <a:rPr lang="en-US"/>
              <a:t>Click to add subtitle</a:t>
            </a:r>
          </a:p>
        </p:txBody>
      </p:sp>
      <p:sp>
        <p:nvSpPr>
          <p:cNvPr id="21" name="Text Placeholder 18">
            <a:extLst>
              <a:ext uri="{FF2B5EF4-FFF2-40B4-BE49-F238E27FC236}">
                <a16:creationId xmlns:a16="http://schemas.microsoft.com/office/drawing/2014/main" id="{D9C3D27C-5291-4A1A-83AC-B52D25F43D57}"/>
              </a:ext>
            </a:extLst>
          </p:cNvPr>
          <p:cNvSpPr>
            <a:spLocks noGrp="1"/>
          </p:cNvSpPr>
          <p:nvPr>
            <p:ph type="body" sz="quarter" idx="24" hasCustomPrompt="1"/>
          </p:nvPr>
        </p:nvSpPr>
        <p:spPr>
          <a:xfrm>
            <a:off x="7080795" y="3685464"/>
            <a:ext cx="3294437" cy="540104"/>
          </a:xfrm>
        </p:spPr>
        <p:txBody>
          <a:bodyPr lIns="0">
            <a:normAutofit/>
          </a:bodyPr>
          <a:lstStyle>
            <a:lvl1pPr marL="0" indent="0">
              <a:lnSpc>
                <a:spcPct val="150000"/>
              </a:lnSpc>
              <a:buFont typeface="Arial" panose="020B0604020202020204" pitchFamily="34" charset="0"/>
              <a:buNone/>
              <a:defRPr sz="1200">
                <a:solidFill>
                  <a:schemeClr val="tx2"/>
                </a:solidFill>
              </a:defRPr>
            </a:lvl1pPr>
          </a:lstStyle>
          <a:p>
            <a:pPr lvl="0"/>
            <a:r>
              <a:rPr lang="en-US"/>
              <a:t>Click to add text</a:t>
            </a:r>
          </a:p>
        </p:txBody>
      </p:sp>
      <p:sp>
        <p:nvSpPr>
          <p:cNvPr id="24" name="Text Placeholder 15">
            <a:extLst>
              <a:ext uri="{FF2B5EF4-FFF2-40B4-BE49-F238E27FC236}">
                <a16:creationId xmlns:a16="http://schemas.microsoft.com/office/drawing/2014/main" id="{BD09685A-53BF-4E9B-BD7F-C77B60165D24}"/>
              </a:ext>
            </a:extLst>
          </p:cNvPr>
          <p:cNvSpPr>
            <a:spLocks noGrp="1"/>
          </p:cNvSpPr>
          <p:nvPr>
            <p:ph type="body" sz="quarter" idx="25" hasCustomPrompt="1"/>
          </p:nvPr>
        </p:nvSpPr>
        <p:spPr>
          <a:xfrm>
            <a:off x="6231710" y="4857968"/>
            <a:ext cx="3295186" cy="320381"/>
          </a:xfrm>
        </p:spPr>
        <p:txBody>
          <a:bodyPr lIns="0" anchor="ctr">
            <a:noAutofit/>
          </a:bodyPr>
          <a:lstStyle>
            <a:lvl1pPr marL="0" indent="0">
              <a:buNone/>
              <a:defRPr lang="en-US" sz="1800" kern="1200" cap="all" baseline="0" dirty="0">
                <a:solidFill>
                  <a:schemeClr val="accent1"/>
                </a:solidFill>
                <a:latin typeface="+mj-lt"/>
                <a:ea typeface="+mj-ea"/>
                <a:cs typeface="+mj-cs"/>
              </a:defRPr>
            </a:lvl1pPr>
          </a:lstStyle>
          <a:p>
            <a:pPr lvl="0"/>
            <a:r>
              <a:rPr lang="en-US"/>
              <a:t>Click to add subtitle</a:t>
            </a:r>
          </a:p>
        </p:txBody>
      </p:sp>
      <p:sp>
        <p:nvSpPr>
          <p:cNvPr id="25" name="Text Placeholder 18">
            <a:extLst>
              <a:ext uri="{FF2B5EF4-FFF2-40B4-BE49-F238E27FC236}">
                <a16:creationId xmlns:a16="http://schemas.microsoft.com/office/drawing/2014/main" id="{2B757B2D-A738-401D-A78C-05475608F20A}"/>
              </a:ext>
            </a:extLst>
          </p:cNvPr>
          <p:cNvSpPr>
            <a:spLocks noGrp="1"/>
          </p:cNvSpPr>
          <p:nvPr>
            <p:ph type="body" sz="quarter" idx="26" hasCustomPrompt="1"/>
          </p:nvPr>
        </p:nvSpPr>
        <p:spPr>
          <a:xfrm>
            <a:off x="6231710" y="5203444"/>
            <a:ext cx="3294437" cy="540104"/>
          </a:xfrm>
        </p:spPr>
        <p:txBody>
          <a:bodyPr lIns="0">
            <a:normAutofit/>
          </a:bodyPr>
          <a:lstStyle>
            <a:lvl1pPr marL="0" indent="0">
              <a:lnSpc>
                <a:spcPct val="150000"/>
              </a:lnSpc>
              <a:buFont typeface="Arial" panose="020B0604020202020204" pitchFamily="34" charset="0"/>
              <a:buNone/>
              <a:defRPr sz="1200">
                <a:solidFill>
                  <a:schemeClr val="tx2"/>
                </a:solidFill>
              </a:defRPr>
            </a:lvl1pPr>
          </a:lstStyle>
          <a:p>
            <a:pPr lvl="0"/>
            <a:r>
              <a:rPr lang="en-US"/>
              <a:t>Click to add text</a:t>
            </a:r>
          </a:p>
        </p:txBody>
      </p:sp>
      <p:cxnSp>
        <p:nvCxnSpPr>
          <p:cNvPr id="7" name="Straight Arrow Connector 6">
            <a:extLst>
              <a:ext uri="{FF2B5EF4-FFF2-40B4-BE49-F238E27FC236}">
                <a16:creationId xmlns:a16="http://schemas.microsoft.com/office/drawing/2014/main" id="{274844B5-3E4A-4209-AD6C-31EB9B57D62E}"/>
              </a:ext>
            </a:extLst>
          </p:cNvPr>
          <p:cNvCxnSpPr>
            <a:cxnSpLocks/>
          </p:cNvCxnSpPr>
          <p:nvPr userDrawn="1"/>
        </p:nvCxnSpPr>
        <p:spPr>
          <a:xfrm flipV="1">
            <a:off x="4369950" y="805543"/>
            <a:ext cx="3648352" cy="6052189"/>
          </a:xfrm>
          <a:prstGeom prst="straightConnector1">
            <a:avLst/>
          </a:prstGeom>
          <a:ln w="19050">
            <a:tailEnd type="arrow" w="lg" len="lg"/>
          </a:ln>
        </p:spPr>
        <p:style>
          <a:lnRef idx="1">
            <a:schemeClr val="accent1"/>
          </a:lnRef>
          <a:fillRef idx="0">
            <a:schemeClr val="accent1"/>
          </a:fillRef>
          <a:effectRef idx="0">
            <a:schemeClr val="accent1"/>
          </a:effectRef>
          <a:fontRef idx="minor">
            <a:schemeClr val="tx1"/>
          </a:fontRef>
        </p:style>
      </p:cxnSp>
      <p:sp>
        <p:nvSpPr>
          <p:cNvPr id="16" name="Title 1">
            <a:extLst>
              <a:ext uri="{FF2B5EF4-FFF2-40B4-BE49-F238E27FC236}">
                <a16:creationId xmlns:a16="http://schemas.microsoft.com/office/drawing/2014/main" id="{1519057B-4248-4880-A89E-5DCBBB157285}"/>
              </a:ext>
            </a:extLst>
          </p:cNvPr>
          <p:cNvSpPr>
            <a:spLocks noGrp="1"/>
          </p:cNvSpPr>
          <p:nvPr>
            <p:ph type="title"/>
          </p:nvPr>
        </p:nvSpPr>
        <p:spPr>
          <a:xfrm>
            <a:off x="1034142" y="1110286"/>
            <a:ext cx="10319657" cy="924808"/>
          </a:xfrm>
        </p:spPr>
        <p:txBody>
          <a:bodyPr lIns="0">
            <a:normAutofit/>
          </a:bodyPr>
          <a:lstStyle>
            <a:lvl1pPr>
              <a:defRPr lang="en-US" sz="2800" kern="1200" cap="all" baseline="0" dirty="0">
                <a:solidFill>
                  <a:schemeClr val="accent1"/>
                </a:solidFill>
                <a:latin typeface="+mj-lt"/>
                <a:ea typeface="+mj-ea"/>
                <a:cs typeface="+mj-cs"/>
              </a:defRPr>
            </a:lvl1pPr>
          </a:lstStyle>
          <a:p>
            <a:r>
              <a:rPr lang="en-US"/>
              <a:t>Click to edit Master title style</a:t>
            </a:r>
          </a:p>
        </p:txBody>
      </p:sp>
    </p:spTree>
    <p:extLst>
      <p:ext uri="{BB962C8B-B14F-4D97-AF65-F5344CB8AC3E}">
        <p14:creationId xmlns:p14="http://schemas.microsoft.com/office/powerpoint/2010/main" val="197601128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DB7A5A-4225-417D-92C6-1C9A16E37C05}"/>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BF24F48E-4E21-421F-A044-1D5C607BF74F}"/>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D6C70E23-CF91-4792-9B98-182E6804BBC6}"/>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A15A2875-2896-4182-BA30-FB502AC9806D}"/>
              </a:ext>
            </a:extLst>
          </p:cNvPr>
          <p:cNvSpPr>
            <a:spLocks noGrp="1"/>
          </p:cNvSpPr>
          <p:nvPr>
            <p:ph type="dt" sz="half" idx="10"/>
          </p:nvPr>
        </p:nvSpPr>
        <p:spPr/>
        <p:txBody>
          <a:bodyPr/>
          <a:lstStyle/>
          <a:p>
            <a:endParaRPr lang="en-US" dirty="0"/>
          </a:p>
        </p:txBody>
      </p:sp>
      <p:sp>
        <p:nvSpPr>
          <p:cNvPr id="6" name="Footer Placeholder 5">
            <a:extLst>
              <a:ext uri="{FF2B5EF4-FFF2-40B4-BE49-F238E27FC236}">
                <a16:creationId xmlns:a16="http://schemas.microsoft.com/office/drawing/2014/main" id="{9B9BA8EE-BF3B-4E61-9241-4BC605B36525}"/>
              </a:ext>
            </a:extLst>
          </p:cNvPr>
          <p:cNvSpPr>
            <a:spLocks noGrp="1"/>
          </p:cNvSpPr>
          <p:nvPr>
            <p:ph type="ftr" sz="quarter" idx="11"/>
          </p:nvPr>
        </p:nvSpPr>
        <p:spPr/>
        <p:txBody>
          <a:bodyPr/>
          <a:lstStyle/>
          <a:p>
            <a:r>
              <a:rPr lang="en-US" dirty="0"/>
              <a:t>Pitch deck</a:t>
            </a:r>
          </a:p>
        </p:txBody>
      </p:sp>
      <p:sp>
        <p:nvSpPr>
          <p:cNvPr id="7" name="Slide Number Placeholder 6">
            <a:extLst>
              <a:ext uri="{FF2B5EF4-FFF2-40B4-BE49-F238E27FC236}">
                <a16:creationId xmlns:a16="http://schemas.microsoft.com/office/drawing/2014/main" id="{6F72769E-89D2-4868-B2CF-A0759A62CD34}"/>
              </a:ext>
            </a:extLst>
          </p:cNvPr>
          <p:cNvSpPr>
            <a:spLocks noGrp="1"/>
          </p:cNvSpPr>
          <p:nvPr>
            <p:ph type="sldNum" sz="quarter" idx="12"/>
          </p:nvPr>
        </p:nvSpPr>
        <p:spPr/>
        <p:txBody>
          <a:bodyPr/>
          <a:lstStyle/>
          <a:p>
            <a:fld id="{9FF96520-E4CE-4EAD-8ABF-1D2297D6B3AA}" type="slidenum">
              <a:rPr lang="en-US" smtClean="0"/>
              <a:t>‹#›</a:t>
            </a:fld>
            <a:endParaRPr lang="en-US" dirty="0"/>
          </a:p>
        </p:txBody>
      </p:sp>
    </p:spTree>
    <p:extLst>
      <p:ext uri="{BB962C8B-B14F-4D97-AF65-F5344CB8AC3E}">
        <p14:creationId xmlns:p14="http://schemas.microsoft.com/office/powerpoint/2010/main" val="76340260"/>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2611C53D-85FC-41D8-9A69-F4734072CC48}"/>
              </a:ext>
            </a:extLst>
          </p:cNvPr>
          <p:cNvSpPr>
            <a:spLocks noGrp="1"/>
          </p:cNvSpPr>
          <p:nvPr>
            <p:ph type="body" idx="1"/>
          </p:nvPr>
        </p:nvSpPr>
        <p:spPr>
          <a:xfrm>
            <a:off x="1034142" y="2046288"/>
            <a:ext cx="5544458" cy="823912"/>
          </a:xfrm>
        </p:spPr>
        <p:txBody>
          <a:bodyPr anchor="b">
            <a:normAutofit/>
          </a:bodyPr>
          <a:lstStyle>
            <a:lvl1pPr marL="0" indent="0">
              <a:buNone/>
              <a:defRPr lang="en-US" sz="1800" kern="1200" cap="all" baseline="0" dirty="0">
                <a:solidFill>
                  <a:schemeClr val="accent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417446CE-03E2-409B-B8EF-7C188C1E68CD}"/>
              </a:ext>
            </a:extLst>
          </p:cNvPr>
          <p:cNvSpPr>
            <a:spLocks noGrp="1"/>
          </p:cNvSpPr>
          <p:nvPr>
            <p:ph sz="half" idx="2"/>
          </p:nvPr>
        </p:nvSpPr>
        <p:spPr>
          <a:xfrm>
            <a:off x="1034142" y="3162300"/>
            <a:ext cx="5544458" cy="302736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30F4FC59-2ADF-4A3F-BBF9-07FF022209A3}"/>
              </a:ext>
            </a:extLst>
          </p:cNvPr>
          <p:cNvSpPr>
            <a:spLocks noGrp="1"/>
          </p:cNvSpPr>
          <p:nvPr>
            <p:ph type="body" sz="quarter" idx="3"/>
          </p:nvPr>
        </p:nvSpPr>
        <p:spPr>
          <a:xfrm>
            <a:off x="7240588" y="2046288"/>
            <a:ext cx="4114800" cy="823912"/>
          </a:xfrm>
        </p:spPr>
        <p:txBody>
          <a:bodyPr anchor="b">
            <a:normAutofit/>
          </a:bodyPr>
          <a:lstStyle>
            <a:lvl1pPr marL="0" indent="0">
              <a:buNone/>
              <a:defRPr lang="en-US" sz="1800" kern="1200" cap="all" baseline="0" dirty="0">
                <a:solidFill>
                  <a:schemeClr val="accent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ct val="90000"/>
              </a:lnSpc>
              <a:spcBef>
                <a:spcPts val="1000"/>
              </a:spcBef>
              <a:buFont typeface="Arial" panose="020B0604020202020204" pitchFamily="34" charset="0"/>
              <a:buNone/>
            </a:pPr>
            <a:r>
              <a:rPr lang="en-US"/>
              <a:t>Click to edit Master text styles</a:t>
            </a:r>
          </a:p>
        </p:txBody>
      </p:sp>
      <p:sp>
        <p:nvSpPr>
          <p:cNvPr id="6" name="Content Placeholder 5">
            <a:extLst>
              <a:ext uri="{FF2B5EF4-FFF2-40B4-BE49-F238E27FC236}">
                <a16:creationId xmlns:a16="http://schemas.microsoft.com/office/drawing/2014/main" id="{447F889E-7C42-4396-AEE8-7B337AFAF1E4}"/>
              </a:ext>
            </a:extLst>
          </p:cNvPr>
          <p:cNvSpPr>
            <a:spLocks noGrp="1"/>
          </p:cNvSpPr>
          <p:nvPr>
            <p:ph sz="quarter" idx="4"/>
          </p:nvPr>
        </p:nvSpPr>
        <p:spPr>
          <a:xfrm>
            <a:off x="7240588" y="3162300"/>
            <a:ext cx="4114800" cy="302736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533D57D1-26E8-4CE2-AAA6-482AA55FCF3C}"/>
              </a:ext>
            </a:extLst>
          </p:cNvPr>
          <p:cNvSpPr>
            <a:spLocks noGrp="1"/>
          </p:cNvSpPr>
          <p:nvPr>
            <p:ph type="dt" sz="half" idx="10"/>
          </p:nvPr>
        </p:nvSpPr>
        <p:spPr/>
        <p:txBody>
          <a:bodyPr/>
          <a:lstStyle/>
          <a:p>
            <a:endParaRPr lang="en-US" dirty="0"/>
          </a:p>
        </p:txBody>
      </p:sp>
      <p:sp>
        <p:nvSpPr>
          <p:cNvPr id="8" name="Footer Placeholder 7">
            <a:extLst>
              <a:ext uri="{FF2B5EF4-FFF2-40B4-BE49-F238E27FC236}">
                <a16:creationId xmlns:a16="http://schemas.microsoft.com/office/drawing/2014/main" id="{BC24918E-7FEA-4406-B5C4-9CA22363D48D}"/>
              </a:ext>
            </a:extLst>
          </p:cNvPr>
          <p:cNvSpPr>
            <a:spLocks noGrp="1"/>
          </p:cNvSpPr>
          <p:nvPr>
            <p:ph type="ftr" sz="quarter" idx="11"/>
          </p:nvPr>
        </p:nvSpPr>
        <p:spPr/>
        <p:txBody>
          <a:bodyPr/>
          <a:lstStyle/>
          <a:p>
            <a:r>
              <a:rPr lang="en-US" dirty="0"/>
              <a:t>Pitch deck</a:t>
            </a:r>
          </a:p>
        </p:txBody>
      </p:sp>
      <p:sp>
        <p:nvSpPr>
          <p:cNvPr id="9" name="Slide Number Placeholder 8">
            <a:extLst>
              <a:ext uri="{FF2B5EF4-FFF2-40B4-BE49-F238E27FC236}">
                <a16:creationId xmlns:a16="http://schemas.microsoft.com/office/drawing/2014/main" id="{6015B8D0-7EB3-42DC-AD4D-51B34268A066}"/>
              </a:ext>
            </a:extLst>
          </p:cNvPr>
          <p:cNvSpPr>
            <a:spLocks noGrp="1"/>
          </p:cNvSpPr>
          <p:nvPr>
            <p:ph type="sldNum" sz="quarter" idx="12"/>
          </p:nvPr>
        </p:nvSpPr>
        <p:spPr/>
        <p:txBody>
          <a:bodyPr/>
          <a:lstStyle/>
          <a:p>
            <a:fld id="{9FF96520-E4CE-4EAD-8ABF-1D2297D6B3AA}" type="slidenum">
              <a:rPr lang="en-US" smtClean="0"/>
              <a:t>‹#›</a:t>
            </a:fld>
            <a:endParaRPr lang="en-US" dirty="0"/>
          </a:p>
        </p:txBody>
      </p:sp>
      <p:sp>
        <p:nvSpPr>
          <p:cNvPr id="11" name="Title 1">
            <a:extLst>
              <a:ext uri="{FF2B5EF4-FFF2-40B4-BE49-F238E27FC236}">
                <a16:creationId xmlns:a16="http://schemas.microsoft.com/office/drawing/2014/main" id="{2FF7DCBA-487E-4B33-BB90-0DADF952CACF}"/>
              </a:ext>
            </a:extLst>
          </p:cNvPr>
          <p:cNvSpPr>
            <a:spLocks noGrp="1"/>
          </p:cNvSpPr>
          <p:nvPr>
            <p:ph type="title"/>
          </p:nvPr>
        </p:nvSpPr>
        <p:spPr>
          <a:xfrm>
            <a:off x="1034142" y="1110286"/>
            <a:ext cx="10319657" cy="924808"/>
          </a:xfrm>
        </p:spPr>
        <p:txBody>
          <a:bodyPr lIns="0">
            <a:normAutofit/>
          </a:bodyPr>
          <a:lstStyle>
            <a:lvl1pPr>
              <a:defRPr lang="en-US" sz="2800" kern="1200" cap="all" baseline="0" dirty="0">
                <a:solidFill>
                  <a:schemeClr val="accent1"/>
                </a:solidFill>
                <a:latin typeface="+mj-lt"/>
                <a:ea typeface="+mj-ea"/>
                <a:cs typeface="+mj-cs"/>
              </a:defRPr>
            </a:lvl1pPr>
          </a:lstStyle>
          <a:p>
            <a:r>
              <a:rPr lang="en-US"/>
              <a:t>Click to edit Master title style</a:t>
            </a:r>
          </a:p>
        </p:txBody>
      </p:sp>
      <p:cxnSp>
        <p:nvCxnSpPr>
          <p:cNvPr id="12" name="Straight Connector 11">
            <a:extLst>
              <a:ext uri="{FF2B5EF4-FFF2-40B4-BE49-F238E27FC236}">
                <a16:creationId xmlns:a16="http://schemas.microsoft.com/office/drawing/2014/main" id="{5679E440-088D-4C5E-AE96-53292A60A147}"/>
              </a:ext>
            </a:extLst>
          </p:cNvPr>
          <p:cNvCxnSpPr>
            <a:cxnSpLocks/>
          </p:cNvCxnSpPr>
          <p:nvPr userDrawn="1"/>
        </p:nvCxnSpPr>
        <p:spPr>
          <a:xfrm>
            <a:off x="1121228" y="0"/>
            <a:ext cx="0" cy="1110286"/>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031251312"/>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D772EF9B-97B0-4909-B1C8-B680035F9DC5}"/>
              </a:ext>
            </a:extLst>
          </p:cNvPr>
          <p:cNvSpPr>
            <a:spLocks noGrp="1"/>
          </p:cNvSpPr>
          <p:nvPr>
            <p:ph idx="1"/>
          </p:nvPr>
        </p:nvSpPr>
        <p:spPr>
          <a:xfrm>
            <a:off x="1034142" y="1850572"/>
            <a:ext cx="10134601" cy="409302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41881D0-A955-463B-814E-4977DB443F87}"/>
              </a:ext>
            </a:extLst>
          </p:cNvPr>
          <p:cNvSpPr>
            <a:spLocks noGrp="1"/>
          </p:cNvSpPr>
          <p:nvPr>
            <p:ph type="dt" sz="half" idx="10"/>
          </p:nvPr>
        </p:nvSpPr>
        <p:spPr/>
        <p:txBody>
          <a:bodyPr/>
          <a:lstStyle/>
          <a:p>
            <a:endParaRPr lang="en-US" dirty="0"/>
          </a:p>
        </p:txBody>
      </p:sp>
      <p:sp>
        <p:nvSpPr>
          <p:cNvPr id="5" name="Footer Placeholder 4">
            <a:extLst>
              <a:ext uri="{FF2B5EF4-FFF2-40B4-BE49-F238E27FC236}">
                <a16:creationId xmlns:a16="http://schemas.microsoft.com/office/drawing/2014/main" id="{660B6947-085B-4130-82A4-5D464A42F85F}"/>
              </a:ext>
            </a:extLst>
          </p:cNvPr>
          <p:cNvSpPr>
            <a:spLocks noGrp="1"/>
          </p:cNvSpPr>
          <p:nvPr>
            <p:ph type="ftr" sz="quarter" idx="11"/>
          </p:nvPr>
        </p:nvSpPr>
        <p:spPr/>
        <p:txBody>
          <a:bodyPr/>
          <a:lstStyle/>
          <a:p>
            <a:r>
              <a:rPr lang="en-US" dirty="0"/>
              <a:t>Pitch deck</a:t>
            </a:r>
          </a:p>
        </p:txBody>
      </p:sp>
      <p:sp>
        <p:nvSpPr>
          <p:cNvPr id="6" name="Slide Number Placeholder 5">
            <a:extLst>
              <a:ext uri="{FF2B5EF4-FFF2-40B4-BE49-F238E27FC236}">
                <a16:creationId xmlns:a16="http://schemas.microsoft.com/office/drawing/2014/main" id="{ABD21287-635C-42C2-8343-AB4B83FB3B76}"/>
              </a:ext>
            </a:extLst>
          </p:cNvPr>
          <p:cNvSpPr>
            <a:spLocks noGrp="1"/>
          </p:cNvSpPr>
          <p:nvPr>
            <p:ph type="sldNum" sz="quarter" idx="12"/>
          </p:nvPr>
        </p:nvSpPr>
        <p:spPr/>
        <p:txBody>
          <a:bodyPr/>
          <a:lstStyle/>
          <a:p>
            <a:fld id="{9FF96520-E4CE-4EAD-8ABF-1D2297D6B3AA}" type="slidenum">
              <a:rPr lang="en-US" smtClean="0"/>
              <a:t>‹#›</a:t>
            </a:fld>
            <a:endParaRPr lang="en-US" dirty="0"/>
          </a:p>
        </p:txBody>
      </p:sp>
      <p:sp>
        <p:nvSpPr>
          <p:cNvPr id="8" name="Title 1">
            <a:extLst>
              <a:ext uri="{FF2B5EF4-FFF2-40B4-BE49-F238E27FC236}">
                <a16:creationId xmlns:a16="http://schemas.microsoft.com/office/drawing/2014/main" id="{7CA22921-D059-426E-8623-0C4322D58F73}"/>
              </a:ext>
            </a:extLst>
          </p:cNvPr>
          <p:cNvSpPr>
            <a:spLocks noGrp="1"/>
          </p:cNvSpPr>
          <p:nvPr>
            <p:ph type="title"/>
          </p:nvPr>
        </p:nvSpPr>
        <p:spPr>
          <a:xfrm>
            <a:off x="1034142" y="670094"/>
            <a:ext cx="10134601" cy="924808"/>
          </a:xfrm>
        </p:spPr>
        <p:txBody>
          <a:bodyPr lIns="0">
            <a:normAutofit/>
          </a:bodyPr>
          <a:lstStyle>
            <a:lvl1pPr>
              <a:defRPr lang="en-US" sz="2800" kern="1200" cap="all" baseline="0" dirty="0">
                <a:solidFill>
                  <a:schemeClr val="accent1"/>
                </a:solidFill>
                <a:latin typeface="+mj-lt"/>
                <a:ea typeface="+mj-ea"/>
                <a:cs typeface="+mj-cs"/>
              </a:defRPr>
            </a:lvl1pPr>
          </a:lstStyle>
          <a:p>
            <a:r>
              <a:rPr lang="en-US"/>
              <a:t>Click to edit Master title style</a:t>
            </a:r>
          </a:p>
        </p:txBody>
      </p:sp>
    </p:spTree>
    <p:extLst>
      <p:ext uri="{BB962C8B-B14F-4D97-AF65-F5344CB8AC3E}">
        <p14:creationId xmlns:p14="http://schemas.microsoft.com/office/powerpoint/2010/main" val="2416206539"/>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eam - 4 up">
    <p:spTree>
      <p:nvGrpSpPr>
        <p:cNvPr id="1" name=""/>
        <p:cNvGrpSpPr/>
        <p:nvPr/>
      </p:nvGrpSpPr>
      <p:grpSpPr>
        <a:xfrm>
          <a:off x="0" y="0"/>
          <a:ext cx="0" cy="0"/>
          <a:chOff x="0" y="0"/>
          <a:chExt cx="0" cy="0"/>
        </a:xfrm>
      </p:grpSpPr>
      <p:sp>
        <p:nvSpPr>
          <p:cNvPr id="24" name="Picture Placeholder 23">
            <a:extLst>
              <a:ext uri="{FF2B5EF4-FFF2-40B4-BE49-F238E27FC236}">
                <a16:creationId xmlns:a16="http://schemas.microsoft.com/office/drawing/2014/main" id="{C7B19AA7-3B63-43B8-BE54-6F7F01B26251}"/>
              </a:ext>
            </a:extLst>
          </p:cNvPr>
          <p:cNvSpPr>
            <a:spLocks noGrp="1"/>
          </p:cNvSpPr>
          <p:nvPr>
            <p:ph type="pic" sz="quarter" idx="16"/>
          </p:nvPr>
        </p:nvSpPr>
        <p:spPr>
          <a:xfrm>
            <a:off x="8804817" y="2233881"/>
            <a:ext cx="3387182" cy="2390238"/>
          </a:xfrm>
          <a:custGeom>
            <a:avLst/>
            <a:gdLst>
              <a:gd name="connsiteX0" fmla="*/ 1033243 w 3387182"/>
              <a:gd name="connsiteY0" fmla="*/ 0 h 2390238"/>
              <a:gd name="connsiteX1" fmla="*/ 3387182 w 3387182"/>
              <a:gd name="connsiteY1" fmla="*/ 0 h 2390238"/>
              <a:gd name="connsiteX2" fmla="*/ 3378264 w 3387182"/>
              <a:gd name="connsiteY2" fmla="*/ 2390238 h 2390238"/>
              <a:gd name="connsiteX3" fmla="*/ 0 w 3387182"/>
              <a:gd name="connsiteY3" fmla="*/ 2390238 h 2390238"/>
            </a:gdLst>
            <a:ahLst/>
            <a:cxnLst>
              <a:cxn ang="0">
                <a:pos x="connsiteX0" y="connsiteY0"/>
              </a:cxn>
              <a:cxn ang="0">
                <a:pos x="connsiteX1" y="connsiteY1"/>
              </a:cxn>
              <a:cxn ang="0">
                <a:pos x="connsiteX2" y="connsiteY2"/>
              </a:cxn>
              <a:cxn ang="0">
                <a:pos x="connsiteX3" y="connsiteY3"/>
              </a:cxn>
            </a:cxnLst>
            <a:rect l="l" t="t" r="r" b="b"/>
            <a:pathLst>
              <a:path w="3387182" h="2390238">
                <a:moveTo>
                  <a:pt x="1033243" y="0"/>
                </a:moveTo>
                <a:lnTo>
                  <a:pt x="3387182" y="0"/>
                </a:lnTo>
                <a:lnTo>
                  <a:pt x="3378264" y="2390238"/>
                </a:lnTo>
                <a:lnTo>
                  <a:pt x="0" y="2390238"/>
                </a:lnTo>
                <a:close/>
              </a:path>
            </a:pathLst>
          </a:custGeom>
        </p:spPr>
        <p:txBody>
          <a:bodyPr wrap="square" anchor="ctr">
            <a:noAutofit/>
          </a:bodyPr>
          <a:lstStyle>
            <a:lvl1pPr marL="0" indent="0" algn="ctr">
              <a:buNone/>
              <a:defRPr sz="1400"/>
            </a:lvl1pPr>
          </a:lstStyle>
          <a:p>
            <a:r>
              <a:rPr lang="en-US"/>
              <a:t>Click icon to add picture</a:t>
            </a:r>
            <a:endParaRPr lang="en-US" dirty="0"/>
          </a:p>
        </p:txBody>
      </p:sp>
      <p:sp>
        <p:nvSpPr>
          <p:cNvPr id="21" name="Picture Placeholder 20">
            <a:extLst>
              <a:ext uri="{FF2B5EF4-FFF2-40B4-BE49-F238E27FC236}">
                <a16:creationId xmlns:a16="http://schemas.microsoft.com/office/drawing/2014/main" id="{1B55057A-5AE4-4EAE-8E1E-189462BF3155}"/>
              </a:ext>
            </a:extLst>
          </p:cNvPr>
          <p:cNvSpPr>
            <a:spLocks noGrp="1"/>
          </p:cNvSpPr>
          <p:nvPr>
            <p:ph type="pic" sz="quarter" idx="15"/>
          </p:nvPr>
        </p:nvSpPr>
        <p:spPr>
          <a:xfrm>
            <a:off x="5690016" y="2233881"/>
            <a:ext cx="3917851" cy="2390238"/>
          </a:xfrm>
          <a:custGeom>
            <a:avLst/>
            <a:gdLst>
              <a:gd name="connsiteX0" fmla="*/ 1033243 w 3917851"/>
              <a:gd name="connsiteY0" fmla="*/ 0 h 2390238"/>
              <a:gd name="connsiteX1" fmla="*/ 3917851 w 3917851"/>
              <a:gd name="connsiteY1" fmla="*/ 0 h 2390238"/>
              <a:gd name="connsiteX2" fmla="*/ 2884608 w 3917851"/>
              <a:gd name="connsiteY2" fmla="*/ 2390238 h 2390238"/>
              <a:gd name="connsiteX3" fmla="*/ 0 w 3917851"/>
              <a:gd name="connsiteY3" fmla="*/ 2390238 h 2390238"/>
            </a:gdLst>
            <a:ahLst/>
            <a:cxnLst>
              <a:cxn ang="0">
                <a:pos x="connsiteX0" y="connsiteY0"/>
              </a:cxn>
              <a:cxn ang="0">
                <a:pos x="connsiteX1" y="connsiteY1"/>
              </a:cxn>
              <a:cxn ang="0">
                <a:pos x="connsiteX2" y="connsiteY2"/>
              </a:cxn>
              <a:cxn ang="0">
                <a:pos x="connsiteX3" y="connsiteY3"/>
              </a:cxn>
            </a:cxnLst>
            <a:rect l="l" t="t" r="r" b="b"/>
            <a:pathLst>
              <a:path w="3917851" h="2390238">
                <a:moveTo>
                  <a:pt x="1033243" y="0"/>
                </a:moveTo>
                <a:lnTo>
                  <a:pt x="3917851" y="0"/>
                </a:lnTo>
                <a:lnTo>
                  <a:pt x="2884608" y="2390238"/>
                </a:lnTo>
                <a:lnTo>
                  <a:pt x="0" y="2390238"/>
                </a:lnTo>
                <a:close/>
              </a:path>
            </a:pathLst>
          </a:custGeom>
        </p:spPr>
        <p:txBody>
          <a:bodyPr wrap="square" anchor="ctr">
            <a:noAutofit/>
          </a:bodyPr>
          <a:lstStyle>
            <a:lvl1pPr marL="0" indent="0" algn="ctr">
              <a:buNone/>
              <a:defRPr sz="1400"/>
            </a:lvl1pPr>
          </a:lstStyle>
          <a:p>
            <a:r>
              <a:rPr lang="en-US"/>
              <a:t>Click icon to add picture</a:t>
            </a:r>
            <a:endParaRPr lang="en-US" dirty="0"/>
          </a:p>
        </p:txBody>
      </p:sp>
      <p:sp>
        <p:nvSpPr>
          <p:cNvPr id="17" name="Picture Placeholder 16">
            <a:extLst>
              <a:ext uri="{FF2B5EF4-FFF2-40B4-BE49-F238E27FC236}">
                <a16:creationId xmlns:a16="http://schemas.microsoft.com/office/drawing/2014/main" id="{A4433358-37F4-4631-87BD-71A4E90A4CD6}"/>
              </a:ext>
            </a:extLst>
          </p:cNvPr>
          <p:cNvSpPr>
            <a:spLocks noGrp="1"/>
          </p:cNvSpPr>
          <p:nvPr>
            <p:ph type="pic" sz="quarter" idx="14"/>
          </p:nvPr>
        </p:nvSpPr>
        <p:spPr>
          <a:xfrm>
            <a:off x="2575215" y="2233881"/>
            <a:ext cx="3917851" cy="2390238"/>
          </a:xfrm>
          <a:custGeom>
            <a:avLst/>
            <a:gdLst>
              <a:gd name="connsiteX0" fmla="*/ 1033243 w 3917851"/>
              <a:gd name="connsiteY0" fmla="*/ 0 h 2390238"/>
              <a:gd name="connsiteX1" fmla="*/ 3917851 w 3917851"/>
              <a:gd name="connsiteY1" fmla="*/ 0 h 2390238"/>
              <a:gd name="connsiteX2" fmla="*/ 2884608 w 3917851"/>
              <a:gd name="connsiteY2" fmla="*/ 2390238 h 2390238"/>
              <a:gd name="connsiteX3" fmla="*/ 0 w 3917851"/>
              <a:gd name="connsiteY3" fmla="*/ 2390238 h 2390238"/>
            </a:gdLst>
            <a:ahLst/>
            <a:cxnLst>
              <a:cxn ang="0">
                <a:pos x="connsiteX0" y="connsiteY0"/>
              </a:cxn>
              <a:cxn ang="0">
                <a:pos x="connsiteX1" y="connsiteY1"/>
              </a:cxn>
              <a:cxn ang="0">
                <a:pos x="connsiteX2" y="connsiteY2"/>
              </a:cxn>
              <a:cxn ang="0">
                <a:pos x="connsiteX3" y="connsiteY3"/>
              </a:cxn>
            </a:cxnLst>
            <a:rect l="l" t="t" r="r" b="b"/>
            <a:pathLst>
              <a:path w="3917851" h="2390238">
                <a:moveTo>
                  <a:pt x="1033243" y="0"/>
                </a:moveTo>
                <a:lnTo>
                  <a:pt x="3917851" y="0"/>
                </a:lnTo>
                <a:lnTo>
                  <a:pt x="2884608" y="2390238"/>
                </a:lnTo>
                <a:lnTo>
                  <a:pt x="0" y="2390238"/>
                </a:lnTo>
                <a:close/>
              </a:path>
            </a:pathLst>
          </a:custGeom>
        </p:spPr>
        <p:txBody>
          <a:bodyPr wrap="square" anchor="ctr">
            <a:noAutofit/>
          </a:bodyPr>
          <a:lstStyle>
            <a:lvl1pPr marL="0" indent="0" algn="ctr">
              <a:buNone/>
              <a:defRPr sz="1400"/>
            </a:lvl1pPr>
          </a:lstStyle>
          <a:p>
            <a:r>
              <a:rPr lang="en-US"/>
              <a:t>Click icon to add picture</a:t>
            </a:r>
            <a:endParaRPr lang="en-US" dirty="0"/>
          </a:p>
        </p:txBody>
      </p:sp>
      <p:sp>
        <p:nvSpPr>
          <p:cNvPr id="14" name="Picture Placeholder 13">
            <a:extLst>
              <a:ext uri="{FF2B5EF4-FFF2-40B4-BE49-F238E27FC236}">
                <a16:creationId xmlns:a16="http://schemas.microsoft.com/office/drawing/2014/main" id="{A663A4BE-7DD2-4FAC-B36C-6A1DAB074082}"/>
              </a:ext>
            </a:extLst>
          </p:cNvPr>
          <p:cNvSpPr>
            <a:spLocks noGrp="1"/>
          </p:cNvSpPr>
          <p:nvPr>
            <p:ph type="pic" sz="quarter" idx="13"/>
          </p:nvPr>
        </p:nvSpPr>
        <p:spPr>
          <a:xfrm>
            <a:off x="0" y="2233881"/>
            <a:ext cx="3378263" cy="2390238"/>
          </a:xfrm>
          <a:custGeom>
            <a:avLst/>
            <a:gdLst>
              <a:gd name="connsiteX0" fmla="*/ 0 w 3378263"/>
              <a:gd name="connsiteY0" fmla="*/ 0 h 2390238"/>
              <a:gd name="connsiteX1" fmla="*/ 3378263 w 3378263"/>
              <a:gd name="connsiteY1" fmla="*/ 0 h 2390238"/>
              <a:gd name="connsiteX2" fmla="*/ 2345020 w 3378263"/>
              <a:gd name="connsiteY2" fmla="*/ 2390238 h 2390238"/>
              <a:gd name="connsiteX3" fmla="*/ 0 w 3378263"/>
              <a:gd name="connsiteY3" fmla="*/ 2390238 h 2390238"/>
            </a:gdLst>
            <a:ahLst/>
            <a:cxnLst>
              <a:cxn ang="0">
                <a:pos x="connsiteX0" y="connsiteY0"/>
              </a:cxn>
              <a:cxn ang="0">
                <a:pos x="connsiteX1" y="connsiteY1"/>
              </a:cxn>
              <a:cxn ang="0">
                <a:pos x="connsiteX2" y="connsiteY2"/>
              </a:cxn>
              <a:cxn ang="0">
                <a:pos x="connsiteX3" y="connsiteY3"/>
              </a:cxn>
            </a:cxnLst>
            <a:rect l="l" t="t" r="r" b="b"/>
            <a:pathLst>
              <a:path w="3378263" h="2390238">
                <a:moveTo>
                  <a:pt x="0" y="0"/>
                </a:moveTo>
                <a:lnTo>
                  <a:pt x="3378263" y="0"/>
                </a:lnTo>
                <a:lnTo>
                  <a:pt x="2345020" y="2390238"/>
                </a:lnTo>
                <a:lnTo>
                  <a:pt x="0" y="2390238"/>
                </a:lnTo>
                <a:close/>
              </a:path>
            </a:pathLst>
          </a:custGeom>
        </p:spPr>
        <p:txBody>
          <a:bodyPr wrap="square" anchor="ctr">
            <a:noAutofit/>
          </a:bodyPr>
          <a:lstStyle>
            <a:lvl1pPr marL="0" indent="0" algn="ctr">
              <a:buNone/>
              <a:defRPr sz="1400"/>
            </a:lvl1pPr>
          </a:lstStyle>
          <a:p>
            <a:r>
              <a:rPr lang="en-US"/>
              <a:t>Click icon to add picture</a:t>
            </a:r>
            <a:endParaRPr lang="en-US" dirty="0"/>
          </a:p>
        </p:txBody>
      </p:sp>
      <p:sp>
        <p:nvSpPr>
          <p:cNvPr id="3" name="Date Placeholder 2">
            <a:extLst>
              <a:ext uri="{FF2B5EF4-FFF2-40B4-BE49-F238E27FC236}">
                <a16:creationId xmlns:a16="http://schemas.microsoft.com/office/drawing/2014/main" id="{CEEF1FEE-F11E-4D86-B18A-334DC8379152}"/>
              </a:ext>
            </a:extLst>
          </p:cNvPr>
          <p:cNvSpPr>
            <a:spLocks noGrp="1"/>
          </p:cNvSpPr>
          <p:nvPr>
            <p:ph type="dt" sz="half" idx="10"/>
          </p:nvPr>
        </p:nvSpPr>
        <p:spPr/>
        <p:txBody>
          <a:bodyPr/>
          <a:lstStyle/>
          <a:p>
            <a:endParaRPr lang="en-US" dirty="0"/>
          </a:p>
        </p:txBody>
      </p:sp>
      <p:sp>
        <p:nvSpPr>
          <p:cNvPr id="4" name="Footer Placeholder 3">
            <a:extLst>
              <a:ext uri="{FF2B5EF4-FFF2-40B4-BE49-F238E27FC236}">
                <a16:creationId xmlns:a16="http://schemas.microsoft.com/office/drawing/2014/main" id="{E143D405-92C8-41A3-8CA8-EAB7EE6E983D}"/>
              </a:ext>
            </a:extLst>
          </p:cNvPr>
          <p:cNvSpPr>
            <a:spLocks noGrp="1"/>
          </p:cNvSpPr>
          <p:nvPr>
            <p:ph type="ftr" sz="quarter" idx="11"/>
          </p:nvPr>
        </p:nvSpPr>
        <p:spPr/>
        <p:txBody>
          <a:bodyPr/>
          <a:lstStyle/>
          <a:p>
            <a:r>
              <a:rPr lang="en-US" dirty="0"/>
              <a:t>Pitch deck</a:t>
            </a:r>
          </a:p>
        </p:txBody>
      </p:sp>
      <p:sp>
        <p:nvSpPr>
          <p:cNvPr id="5" name="Slide Number Placeholder 4">
            <a:extLst>
              <a:ext uri="{FF2B5EF4-FFF2-40B4-BE49-F238E27FC236}">
                <a16:creationId xmlns:a16="http://schemas.microsoft.com/office/drawing/2014/main" id="{8813E559-638A-4105-95C4-0812BAFB7E3E}"/>
              </a:ext>
            </a:extLst>
          </p:cNvPr>
          <p:cNvSpPr>
            <a:spLocks noGrp="1"/>
          </p:cNvSpPr>
          <p:nvPr>
            <p:ph type="sldNum" sz="quarter" idx="12"/>
          </p:nvPr>
        </p:nvSpPr>
        <p:spPr/>
        <p:txBody>
          <a:bodyPr/>
          <a:lstStyle/>
          <a:p>
            <a:fld id="{9FF96520-E4CE-4EAD-8ABF-1D2297D6B3AA}" type="slidenum">
              <a:rPr lang="en-US" smtClean="0"/>
              <a:t>‹#›</a:t>
            </a:fld>
            <a:endParaRPr lang="en-US" dirty="0"/>
          </a:p>
        </p:txBody>
      </p:sp>
      <p:sp>
        <p:nvSpPr>
          <p:cNvPr id="25" name="Title 1">
            <a:extLst>
              <a:ext uri="{FF2B5EF4-FFF2-40B4-BE49-F238E27FC236}">
                <a16:creationId xmlns:a16="http://schemas.microsoft.com/office/drawing/2014/main" id="{0157B5A6-CA34-4D5D-9A70-14D478D55DE0}"/>
              </a:ext>
            </a:extLst>
          </p:cNvPr>
          <p:cNvSpPr>
            <a:spLocks noGrp="1"/>
          </p:cNvSpPr>
          <p:nvPr>
            <p:ph type="title"/>
          </p:nvPr>
        </p:nvSpPr>
        <p:spPr>
          <a:xfrm>
            <a:off x="1034142" y="670094"/>
            <a:ext cx="10134601" cy="924808"/>
          </a:xfrm>
        </p:spPr>
        <p:txBody>
          <a:bodyPr lIns="0">
            <a:normAutofit/>
          </a:bodyPr>
          <a:lstStyle>
            <a:lvl1pPr algn="ctr">
              <a:defRPr lang="en-US" sz="2800" kern="1200" cap="all" baseline="0" dirty="0">
                <a:solidFill>
                  <a:schemeClr val="accent1"/>
                </a:solidFill>
                <a:latin typeface="+mj-lt"/>
                <a:ea typeface="+mj-ea"/>
                <a:cs typeface="+mj-cs"/>
              </a:defRPr>
            </a:lvl1pPr>
          </a:lstStyle>
          <a:p>
            <a:r>
              <a:rPr lang="en-US"/>
              <a:t>Click to edit Master title style</a:t>
            </a:r>
          </a:p>
        </p:txBody>
      </p:sp>
      <p:sp>
        <p:nvSpPr>
          <p:cNvPr id="26" name="Text Placeholder 15">
            <a:extLst>
              <a:ext uri="{FF2B5EF4-FFF2-40B4-BE49-F238E27FC236}">
                <a16:creationId xmlns:a16="http://schemas.microsoft.com/office/drawing/2014/main" id="{CEC8B31E-90EA-47DA-88C8-7210550FECC1}"/>
              </a:ext>
            </a:extLst>
          </p:cNvPr>
          <p:cNvSpPr>
            <a:spLocks noGrp="1"/>
          </p:cNvSpPr>
          <p:nvPr>
            <p:ph type="body" sz="quarter" idx="23" hasCustomPrompt="1"/>
          </p:nvPr>
        </p:nvSpPr>
        <p:spPr>
          <a:xfrm>
            <a:off x="3554933" y="5061424"/>
            <a:ext cx="2443654" cy="320381"/>
          </a:xfrm>
        </p:spPr>
        <p:txBody>
          <a:bodyPr lIns="0" anchor="ctr">
            <a:noAutofit/>
          </a:bodyPr>
          <a:lstStyle>
            <a:lvl1pPr marL="0" indent="0" algn="ctr">
              <a:buNone/>
              <a:defRPr lang="en-US" sz="1800" kern="1200" cap="all" baseline="0" dirty="0">
                <a:solidFill>
                  <a:schemeClr val="accent1"/>
                </a:solidFill>
                <a:latin typeface="+mj-lt"/>
                <a:ea typeface="+mj-ea"/>
                <a:cs typeface="+mj-cs"/>
              </a:defRPr>
            </a:lvl1pPr>
          </a:lstStyle>
          <a:p>
            <a:pPr lvl="0"/>
            <a:r>
              <a:rPr lang="en-US" err="1"/>
              <a:t>nAME</a:t>
            </a:r>
            <a:endParaRPr lang="en-US"/>
          </a:p>
        </p:txBody>
      </p:sp>
      <p:sp>
        <p:nvSpPr>
          <p:cNvPr id="27" name="Text Placeholder 18">
            <a:extLst>
              <a:ext uri="{FF2B5EF4-FFF2-40B4-BE49-F238E27FC236}">
                <a16:creationId xmlns:a16="http://schemas.microsoft.com/office/drawing/2014/main" id="{0B29C3B6-1467-4DB9-A2AE-6C825488954D}"/>
              </a:ext>
            </a:extLst>
          </p:cNvPr>
          <p:cNvSpPr>
            <a:spLocks noGrp="1"/>
          </p:cNvSpPr>
          <p:nvPr>
            <p:ph type="body" sz="quarter" idx="24" hasCustomPrompt="1"/>
          </p:nvPr>
        </p:nvSpPr>
        <p:spPr>
          <a:xfrm>
            <a:off x="3554932" y="5406900"/>
            <a:ext cx="2443099" cy="361598"/>
          </a:xfrm>
        </p:spPr>
        <p:txBody>
          <a:bodyPr lIns="0">
            <a:normAutofit/>
          </a:bodyPr>
          <a:lstStyle>
            <a:lvl1pPr marL="0" indent="0" algn="ctr">
              <a:lnSpc>
                <a:spcPct val="150000"/>
              </a:lnSpc>
              <a:buFont typeface="Arial" panose="020B0604020202020204" pitchFamily="34" charset="0"/>
              <a:buNone/>
              <a:defRPr sz="1200">
                <a:solidFill>
                  <a:schemeClr val="tx1"/>
                </a:solidFill>
              </a:defRPr>
            </a:lvl1pPr>
          </a:lstStyle>
          <a:p>
            <a:pPr lvl="0"/>
            <a:r>
              <a:rPr lang="en-US"/>
              <a:t>Title</a:t>
            </a:r>
          </a:p>
        </p:txBody>
      </p:sp>
      <p:sp>
        <p:nvSpPr>
          <p:cNvPr id="28" name="Text Placeholder 15">
            <a:extLst>
              <a:ext uri="{FF2B5EF4-FFF2-40B4-BE49-F238E27FC236}">
                <a16:creationId xmlns:a16="http://schemas.microsoft.com/office/drawing/2014/main" id="{C0CAE507-1952-49D5-A01E-F3CEA53FEF39}"/>
              </a:ext>
            </a:extLst>
          </p:cNvPr>
          <p:cNvSpPr>
            <a:spLocks noGrp="1"/>
          </p:cNvSpPr>
          <p:nvPr>
            <p:ph type="body" sz="quarter" idx="25" hasCustomPrompt="1"/>
          </p:nvPr>
        </p:nvSpPr>
        <p:spPr>
          <a:xfrm>
            <a:off x="931476" y="5061424"/>
            <a:ext cx="2443654" cy="320381"/>
          </a:xfrm>
        </p:spPr>
        <p:txBody>
          <a:bodyPr lIns="0" anchor="ctr">
            <a:noAutofit/>
          </a:bodyPr>
          <a:lstStyle>
            <a:lvl1pPr marL="0" indent="0" algn="ctr">
              <a:buNone/>
              <a:defRPr lang="en-US" sz="1800" kern="1200" cap="all" baseline="0" dirty="0">
                <a:solidFill>
                  <a:schemeClr val="accent1"/>
                </a:solidFill>
                <a:latin typeface="+mj-lt"/>
                <a:ea typeface="+mj-ea"/>
                <a:cs typeface="+mj-cs"/>
              </a:defRPr>
            </a:lvl1pPr>
          </a:lstStyle>
          <a:p>
            <a:pPr lvl="0"/>
            <a:r>
              <a:rPr lang="en-US" err="1"/>
              <a:t>nAME</a:t>
            </a:r>
            <a:endParaRPr lang="en-US"/>
          </a:p>
        </p:txBody>
      </p:sp>
      <p:sp>
        <p:nvSpPr>
          <p:cNvPr id="29" name="Text Placeholder 18">
            <a:extLst>
              <a:ext uri="{FF2B5EF4-FFF2-40B4-BE49-F238E27FC236}">
                <a16:creationId xmlns:a16="http://schemas.microsoft.com/office/drawing/2014/main" id="{BC2F8ABF-1CD3-4283-BBC9-9536E8C0451D}"/>
              </a:ext>
            </a:extLst>
          </p:cNvPr>
          <p:cNvSpPr>
            <a:spLocks noGrp="1"/>
          </p:cNvSpPr>
          <p:nvPr>
            <p:ph type="body" sz="quarter" idx="26" hasCustomPrompt="1"/>
          </p:nvPr>
        </p:nvSpPr>
        <p:spPr>
          <a:xfrm>
            <a:off x="931475" y="5406900"/>
            <a:ext cx="2443099" cy="361598"/>
          </a:xfrm>
        </p:spPr>
        <p:txBody>
          <a:bodyPr lIns="0">
            <a:normAutofit/>
          </a:bodyPr>
          <a:lstStyle>
            <a:lvl1pPr marL="0" indent="0" algn="ctr">
              <a:lnSpc>
                <a:spcPct val="150000"/>
              </a:lnSpc>
              <a:buFont typeface="Arial" panose="020B0604020202020204" pitchFamily="34" charset="0"/>
              <a:buNone/>
              <a:defRPr sz="1200">
                <a:solidFill>
                  <a:schemeClr val="tx1"/>
                </a:solidFill>
              </a:defRPr>
            </a:lvl1pPr>
          </a:lstStyle>
          <a:p>
            <a:pPr lvl="0"/>
            <a:r>
              <a:rPr lang="en-US"/>
              <a:t>Title</a:t>
            </a:r>
          </a:p>
        </p:txBody>
      </p:sp>
      <p:sp>
        <p:nvSpPr>
          <p:cNvPr id="30" name="Text Placeholder 15">
            <a:extLst>
              <a:ext uri="{FF2B5EF4-FFF2-40B4-BE49-F238E27FC236}">
                <a16:creationId xmlns:a16="http://schemas.microsoft.com/office/drawing/2014/main" id="{FE6695F4-4900-48B5-9D68-486774B8D7F5}"/>
              </a:ext>
            </a:extLst>
          </p:cNvPr>
          <p:cNvSpPr>
            <a:spLocks noGrp="1"/>
          </p:cNvSpPr>
          <p:nvPr>
            <p:ph type="body" sz="quarter" idx="27" hasCustomPrompt="1"/>
          </p:nvPr>
        </p:nvSpPr>
        <p:spPr>
          <a:xfrm>
            <a:off x="6177835" y="5061424"/>
            <a:ext cx="2443654" cy="320381"/>
          </a:xfrm>
        </p:spPr>
        <p:txBody>
          <a:bodyPr lIns="0" anchor="ctr">
            <a:noAutofit/>
          </a:bodyPr>
          <a:lstStyle>
            <a:lvl1pPr marL="0" indent="0" algn="ctr">
              <a:buNone/>
              <a:defRPr lang="en-US" sz="1800" kern="1200" cap="all" baseline="0" dirty="0">
                <a:solidFill>
                  <a:schemeClr val="accent1"/>
                </a:solidFill>
                <a:latin typeface="+mj-lt"/>
                <a:ea typeface="+mj-ea"/>
                <a:cs typeface="+mj-cs"/>
              </a:defRPr>
            </a:lvl1pPr>
          </a:lstStyle>
          <a:p>
            <a:pPr lvl="0"/>
            <a:r>
              <a:rPr lang="en-US" err="1"/>
              <a:t>nAME</a:t>
            </a:r>
            <a:endParaRPr lang="en-US"/>
          </a:p>
        </p:txBody>
      </p:sp>
      <p:sp>
        <p:nvSpPr>
          <p:cNvPr id="31" name="Text Placeholder 18">
            <a:extLst>
              <a:ext uri="{FF2B5EF4-FFF2-40B4-BE49-F238E27FC236}">
                <a16:creationId xmlns:a16="http://schemas.microsoft.com/office/drawing/2014/main" id="{FF214FA8-F7B7-40D8-A97C-52E0B0BDE16A}"/>
              </a:ext>
            </a:extLst>
          </p:cNvPr>
          <p:cNvSpPr>
            <a:spLocks noGrp="1"/>
          </p:cNvSpPr>
          <p:nvPr>
            <p:ph type="body" sz="quarter" idx="28" hasCustomPrompt="1"/>
          </p:nvPr>
        </p:nvSpPr>
        <p:spPr>
          <a:xfrm>
            <a:off x="6177834" y="5406900"/>
            <a:ext cx="2443099" cy="361598"/>
          </a:xfrm>
        </p:spPr>
        <p:txBody>
          <a:bodyPr lIns="0">
            <a:normAutofit/>
          </a:bodyPr>
          <a:lstStyle>
            <a:lvl1pPr marL="0" indent="0" algn="ctr">
              <a:lnSpc>
                <a:spcPct val="150000"/>
              </a:lnSpc>
              <a:buFont typeface="Arial" panose="020B0604020202020204" pitchFamily="34" charset="0"/>
              <a:buNone/>
              <a:defRPr sz="1200">
                <a:solidFill>
                  <a:schemeClr val="tx1"/>
                </a:solidFill>
              </a:defRPr>
            </a:lvl1pPr>
          </a:lstStyle>
          <a:p>
            <a:pPr lvl="0"/>
            <a:r>
              <a:rPr lang="en-US"/>
              <a:t>Title</a:t>
            </a:r>
          </a:p>
        </p:txBody>
      </p:sp>
      <p:sp>
        <p:nvSpPr>
          <p:cNvPr id="32" name="Text Placeholder 15">
            <a:extLst>
              <a:ext uri="{FF2B5EF4-FFF2-40B4-BE49-F238E27FC236}">
                <a16:creationId xmlns:a16="http://schemas.microsoft.com/office/drawing/2014/main" id="{56B0AF9E-C16A-4170-A149-1E47AC0D81C5}"/>
              </a:ext>
            </a:extLst>
          </p:cNvPr>
          <p:cNvSpPr>
            <a:spLocks noGrp="1"/>
          </p:cNvSpPr>
          <p:nvPr>
            <p:ph type="body" sz="quarter" idx="29" hasCustomPrompt="1"/>
          </p:nvPr>
        </p:nvSpPr>
        <p:spPr>
          <a:xfrm>
            <a:off x="8800181" y="5057897"/>
            <a:ext cx="2443654" cy="320381"/>
          </a:xfrm>
        </p:spPr>
        <p:txBody>
          <a:bodyPr lIns="0" anchor="ctr">
            <a:noAutofit/>
          </a:bodyPr>
          <a:lstStyle>
            <a:lvl1pPr marL="0" indent="0" algn="ctr">
              <a:buNone/>
              <a:defRPr lang="en-US" sz="1800" kern="1200" cap="all" baseline="0" dirty="0">
                <a:solidFill>
                  <a:schemeClr val="accent1"/>
                </a:solidFill>
                <a:latin typeface="+mj-lt"/>
                <a:ea typeface="+mj-ea"/>
                <a:cs typeface="+mj-cs"/>
              </a:defRPr>
            </a:lvl1pPr>
          </a:lstStyle>
          <a:p>
            <a:pPr lvl="0"/>
            <a:r>
              <a:rPr lang="en-US" err="1"/>
              <a:t>nAME</a:t>
            </a:r>
            <a:endParaRPr lang="en-US"/>
          </a:p>
        </p:txBody>
      </p:sp>
      <p:sp>
        <p:nvSpPr>
          <p:cNvPr id="33" name="Text Placeholder 18">
            <a:extLst>
              <a:ext uri="{FF2B5EF4-FFF2-40B4-BE49-F238E27FC236}">
                <a16:creationId xmlns:a16="http://schemas.microsoft.com/office/drawing/2014/main" id="{B1CB5369-F6CE-41B6-ACE8-9FA5781CB428}"/>
              </a:ext>
            </a:extLst>
          </p:cNvPr>
          <p:cNvSpPr>
            <a:spLocks noGrp="1"/>
          </p:cNvSpPr>
          <p:nvPr>
            <p:ph type="body" sz="quarter" idx="30" hasCustomPrompt="1"/>
          </p:nvPr>
        </p:nvSpPr>
        <p:spPr>
          <a:xfrm>
            <a:off x="8800180" y="5403373"/>
            <a:ext cx="2443099" cy="361598"/>
          </a:xfrm>
        </p:spPr>
        <p:txBody>
          <a:bodyPr lIns="0">
            <a:normAutofit/>
          </a:bodyPr>
          <a:lstStyle>
            <a:lvl1pPr marL="0" indent="0" algn="ctr">
              <a:lnSpc>
                <a:spcPct val="150000"/>
              </a:lnSpc>
              <a:buFont typeface="Arial" panose="020B0604020202020204" pitchFamily="34" charset="0"/>
              <a:buNone/>
              <a:defRPr sz="1200">
                <a:solidFill>
                  <a:schemeClr val="tx1"/>
                </a:solidFill>
              </a:defRPr>
            </a:lvl1pPr>
          </a:lstStyle>
          <a:p>
            <a:pPr lvl="0"/>
            <a:r>
              <a:rPr lang="en-US"/>
              <a:t>Title</a:t>
            </a:r>
          </a:p>
        </p:txBody>
      </p:sp>
    </p:spTree>
    <p:extLst>
      <p:ext uri="{BB962C8B-B14F-4D97-AF65-F5344CB8AC3E}">
        <p14:creationId xmlns:p14="http://schemas.microsoft.com/office/powerpoint/2010/main" val="1141151195"/>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eam - 8 up">
    <p:spTree>
      <p:nvGrpSpPr>
        <p:cNvPr id="1" name=""/>
        <p:cNvGrpSpPr/>
        <p:nvPr/>
      </p:nvGrpSpPr>
      <p:grpSpPr>
        <a:xfrm>
          <a:off x="0" y="0"/>
          <a:ext cx="0" cy="0"/>
          <a:chOff x="0" y="0"/>
          <a:chExt cx="0" cy="0"/>
        </a:xfrm>
      </p:grpSpPr>
      <p:sp>
        <p:nvSpPr>
          <p:cNvPr id="66" name="Picture Placeholder 65">
            <a:extLst>
              <a:ext uri="{FF2B5EF4-FFF2-40B4-BE49-F238E27FC236}">
                <a16:creationId xmlns:a16="http://schemas.microsoft.com/office/drawing/2014/main" id="{88E0AC7A-AA85-427E-8B83-AEEF229EDA41}"/>
              </a:ext>
            </a:extLst>
          </p:cNvPr>
          <p:cNvSpPr>
            <a:spLocks noGrp="1"/>
          </p:cNvSpPr>
          <p:nvPr>
            <p:ph type="pic" sz="quarter" idx="38"/>
          </p:nvPr>
        </p:nvSpPr>
        <p:spPr>
          <a:xfrm>
            <a:off x="10383802" y="3121794"/>
            <a:ext cx="1808198" cy="1097726"/>
          </a:xfrm>
          <a:custGeom>
            <a:avLst/>
            <a:gdLst>
              <a:gd name="connsiteX0" fmla="*/ 474569 w 1808198"/>
              <a:gd name="connsiteY0" fmla="*/ 0 h 1097726"/>
              <a:gd name="connsiteX1" fmla="*/ 1799279 w 1808198"/>
              <a:gd name="connsiteY1" fmla="*/ 0 h 1097726"/>
              <a:gd name="connsiteX2" fmla="*/ 1808198 w 1808198"/>
              <a:gd name="connsiteY2" fmla="*/ 1097726 h 1097726"/>
              <a:gd name="connsiteX3" fmla="*/ 0 w 1808198"/>
              <a:gd name="connsiteY3" fmla="*/ 1097726 h 1097726"/>
            </a:gdLst>
            <a:ahLst/>
            <a:cxnLst>
              <a:cxn ang="0">
                <a:pos x="connsiteX0" y="connsiteY0"/>
              </a:cxn>
              <a:cxn ang="0">
                <a:pos x="connsiteX1" y="connsiteY1"/>
              </a:cxn>
              <a:cxn ang="0">
                <a:pos x="connsiteX2" y="connsiteY2"/>
              </a:cxn>
              <a:cxn ang="0">
                <a:pos x="connsiteX3" y="connsiteY3"/>
              </a:cxn>
            </a:cxnLst>
            <a:rect l="l" t="t" r="r" b="b"/>
            <a:pathLst>
              <a:path w="1808198" h="1097726">
                <a:moveTo>
                  <a:pt x="474569" y="0"/>
                </a:moveTo>
                <a:lnTo>
                  <a:pt x="1799279" y="0"/>
                </a:lnTo>
                <a:lnTo>
                  <a:pt x="1808198" y="1097726"/>
                </a:lnTo>
                <a:lnTo>
                  <a:pt x="0" y="1097726"/>
                </a:lnTo>
                <a:close/>
              </a:path>
            </a:pathLst>
          </a:custGeom>
        </p:spPr>
        <p:txBody>
          <a:bodyPr wrap="square" anchor="ctr">
            <a:noAutofit/>
          </a:bodyPr>
          <a:lstStyle>
            <a:lvl1pPr marL="0" indent="0" algn="ctr">
              <a:buNone/>
              <a:defRPr sz="1050"/>
            </a:lvl1pPr>
          </a:lstStyle>
          <a:p>
            <a:r>
              <a:rPr lang="en-US"/>
              <a:t>Click icon to add picture</a:t>
            </a:r>
            <a:endParaRPr lang="en-US" dirty="0"/>
          </a:p>
        </p:txBody>
      </p:sp>
      <p:sp>
        <p:nvSpPr>
          <p:cNvPr id="63" name="Picture Placeholder 62">
            <a:extLst>
              <a:ext uri="{FF2B5EF4-FFF2-40B4-BE49-F238E27FC236}">
                <a16:creationId xmlns:a16="http://schemas.microsoft.com/office/drawing/2014/main" id="{E6437AD1-FE22-40AE-8BB8-8B8B9C5770F8}"/>
              </a:ext>
            </a:extLst>
          </p:cNvPr>
          <p:cNvSpPr>
            <a:spLocks noGrp="1"/>
          </p:cNvSpPr>
          <p:nvPr>
            <p:ph type="pic" sz="quarter" idx="37"/>
          </p:nvPr>
        </p:nvSpPr>
        <p:spPr>
          <a:xfrm>
            <a:off x="8900427" y="3121794"/>
            <a:ext cx="1799279" cy="1097726"/>
          </a:xfrm>
          <a:custGeom>
            <a:avLst/>
            <a:gdLst>
              <a:gd name="connsiteX0" fmla="*/ 474480 w 1799279"/>
              <a:gd name="connsiteY0" fmla="*/ 0 h 1097726"/>
              <a:gd name="connsiteX1" fmla="*/ 1799279 w 1799279"/>
              <a:gd name="connsiteY1" fmla="*/ 0 h 1097726"/>
              <a:gd name="connsiteX2" fmla="*/ 1324709 w 1799279"/>
              <a:gd name="connsiteY2" fmla="*/ 1097726 h 1097726"/>
              <a:gd name="connsiteX3" fmla="*/ 0 w 1799279"/>
              <a:gd name="connsiteY3" fmla="*/ 1097726 h 1097726"/>
            </a:gdLst>
            <a:ahLst/>
            <a:cxnLst>
              <a:cxn ang="0">
                <a:pos x="connsiteX0" y="connsiteY0"/>
              </a:cxn>
              <a:cxn ang="0">
                <a:pos x="connsiteX1" y="connsiteY1"/>
              </a:cxn>
              <a:cxn ang="0">
                <a:pos x="connsiteX2" y="connsiteY2"/>
              </a:cxn>
              <a:cxn ang="0">
                <a:pos x="connsiteX3" y="connsiteY3"/>
              </a:cxn>
            </a:cxnLst>
            <a:rect l="l" t="t" r="r" b="b"/>
            <a:pathLst>
              <a:path w="1799279" h="1097726">
                <a:moveTo>
                  <a:pt x="474480" y="0"/>
                </a:moveTo>
                <a:lnTo>
                  <a:pt x="1799279" y="0"/>
                </a:lnTo>
                <a:lnTo>
                  <a:pt x="1324709" y="1097726"/>
                </a:lnTo>
                <a:lnTo>
                  <a:pt x="0" y="1097726"/>
                </a:lnTo>
                <a:close/>
              </a:path>
            </a:pathLst>
          </a:custGeom>
        </p:spPr>
        <p:txBody>
          <a:bodyPr wrap="square" anchor="ctr">
            <a:noAutofit/>
          </a:bodyPr>
          <a:lstStyle>
            <a:lvl1pPr marL="0" indent="0" algn="ctr">
              <a:buNone/>
              <a:defRPr sz="1050"/>
            </a:lvl1pPr>
          </a:lstStyle>
          <a:p>
            <a:r>
              <a:rPr lang="en-US"/>
              <a:t>Click icon to add picture</a:t>
            </a:r>
            <a:endParaRPr lang="en-US" dirty="0"/>
          </a:p>
        </p:txBody>
      </p:sp>
      <p:sp>
        <p:nvSpPr>
          <p:cNvPr id="60" name="Picture Placeholder 59">
            <a:extLst>
              <a:ext uri="{FF2B5EF4-FFF2-40B4-BE49-F238E27FC236}">
                <a16:creationId xmlns:a16="http://schemas.microsoft.com/office/drawing/2014/main" id="{97978D8E-FCD0-4E7C-BD0B-F2F47BA1B2D5}"/>
              </a:ext>
            </a:extLst>
          </p:cNvPr>
          <p:cNvSpPr>
            <a:spLocks noGrp="1"/>
          </p:cNvSpPr>
          <p:nvPr>
            <p:ph type="pic" sz="quarter" idx="36"/>
          </p:nvPr>
        </p:nvSpPr>
        <p:spPr>
          <a:xfrm>
            <a:off x="7416963" y="3121794"/>
            <a:ext cx="1799279" cy="1097726"/>
          </a:xfrm>
          <a:custGeom>
            <a:avLst/>
            <a:gdLst>
              <a:gd name="connsiteX0" fmla="*/ 474570 w 1799279"/>
              <a:gd name="connsiteY0" fmla="*/ 0 h 1097726"/>
              <a:gd name="connsiteX1" fmla="*/ 1799279 w 1799279"/>
              <a:gd name="connsiteY1" fmla="*/ 0 h 1097726"/>
              <a:gd name="connsiteX2" fmla="*/ 1324799 w 1799279"/>
              <a:gd name="connsiteY2" fmla="*/ 1097726 h 1097726"/>
              <a:gd name="connsiteX3" fmla="*/ 0 w 1799279"/>
              <a:gd name="connsiteY3" fmla="*/ 1097726 h 1097726"/>
            </a:gdLst>
            <a:ahLst/>
            <a:cxnLst>
              <a:cxn ang="0">
                <a:pos x="connsiteX0" y="connsiteY0"/>
              </a:cxn>
              <a:cxn ang="0">
                <a:pos x="connsiteX1" y="connsiteY1"/>
              </a:cxn>
              <a:cxn ang="0">
                <a:pos x="connsiteX2" y="connsiteY2"/>
              </a:cxn>
              <a:cxn ang="0">
                <a:pos x="connsiteX3" y="connsiteY3"/>
              </a:cxn>
            </a:cxnLst>
            <a:rect l="l" t="t" r="r" b="b"/>
            <a:pathLst>
              <a:path w="1799279" h="1097726">
                <a:moveTo>
                  <a:pt x="474570" y="0"/>
                </a:moveTo>
                <a:lnTo>
                  <a:pt x="1799279" y="0"/>
                </a:lnTo>
                <a:lnTo>
                  <a:pt x="1324799" y="1097726"/>
                </a:lnTo>
                <a:lnTo>
                  <a:pt x="0" y="1097726"/>
                </a:lnTo>
                <a:close/>
              </a:path>
            </a:pathLst>
          </a:custGeom>
        </p:spPr>
        <p:txBody>
          <a:bodyPr wrap="square" anchor="ctr">
            <a:noAutofit/>
          </a:bodyPr>
          <a:lstStyle>
            <a:lvl1pPr marL="0" indent="0" algn="ctr">
              <a:buNone/>
              <a:defRPr sz="1050"/>
            </a:lvl1pPr>
          </a:lstStyle>
          <a:p>
            <a:r>
              <a:rPr lang="en-US"/>
              <a:t>Click icon to add picture</a:t>
            </a:r>
            <a:endParaRPr lang="en-US" dirty="0"/>
          </a:p>
        </p:txBody>
      </p:sp>
      <p:sp>
        <p:nvSpPr>
          <p:cNvPr id="55" name="Picture Placeholder 54">
            <a:extLst>
              <a:ext uri="{FF2B5EF4-FFF2-40B4-BE49-F238E27FC236}">
                <a16:creationId xmlns:a16="http://schemas.microsoft.com/office/drawing/2014/main" id="{83197EDA-7F24-4C0A-B859-34173E066FC8}"/>
              </a:ext>
            </a:extLst>
          </p:cNvPr>
          <p:cNvSpPr>
            <a:spLocks noGrp="1"/>
          </p:cNvSpPr>
          <p:nvPr>
            <p:ph type="pic" sz="quarter" idx="35"/>
          </p:nvPr>
        </p:nvSpPr>
        <p:spPr>
          <a:xfrm>
            <a:off x="5933589" y="3121794"/>
            <a:ext cx="1799125" cy="1097726"/>
          </a:xfrm>
          <a:custGeom>
            <a:avLst/>
            <a:gdLst>
              <a:gd name="connsiteX0" fmla="*/ 474570 w 1799125"/>
              <a:gd name="connsiteY0" fmla="*/ 0 h 1097726"/>
              <a:gd name="connsiteX1" fmla="*/ 1799125 w 1799125"/>
              <a:gd name="connsiteY1" fmla="*/ 0 h 1097726"/>
              <a:gd name="connsiteX2" fmla="*/ 1799125 w 1799125"/>
              <a:gd name="connsiteY2" fmla="*/ 356 h 1097726"/>
              <a:gd name="connsiteX3" fmla="*/ 1324799 w 1799125"/>
              <a:gd name="connsiteY3" fmla="*/ 1097726 h 1097726"/>
              <a:gd name="connsiteX4" fmla="*/ 0 w 1799125"/>
              <a:gd name="connsiteY4" fmla="*/ 1097726 h 109772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99125" h="1097726">
                <a:moveTo>
                  <a:pt x="474570" y="0"/>
                </a:moveTo>
                <a:lnTo>
                  <a:pt x="1799125" y="0"/>
                </a:lnTo>
                <a:lnTo>
                  <a:pt x="1799125" y="356"/>
                </a:lnTo>
                <a:lnTo>
                  <a:pt x="1324799" y="1097726"/>
                </a:lnTo>
                <a:lnTo>
                  <a:pt x="0" y="1097726"/>
                </a:lnTo>
                <a:close/>
              </a:path>
            </a:pathLst>
          </a:custGeom>
        </p:spPr>
        <p:txBody>
          <a:bodyPr wrap="square" anchor="ctr">
            <a:noAutofit/>
          </a:bodyPr>
          <a:lstStyle>
            <a:lvl1pPr marL="0" indent="0" algn="ctr">
              <a:buNone/>
              <a:defRPr sz="1050"/>
            </a:lvl1pPr>
          </a:lstStyle>
          <a:p>
            <a:r>
              <a:rPr lang="en-US"/>
              <a:t>Click icon to add picture</a:t>
            </a:r>
            <a:endParaRPr lang="en-US" dirty="0"/>
          </a:p>
        </p:txBody>
      </p:sp>
      <p:sp>
        <p:nvSpPr>
          <p:cNvPr id="52" name="Picture Placeholder 51">
            <a:extLst>
              <a:ext uri="{FF2B5EF4-FFF2-40B4-BE49-F238E27FC236}">
                <a16:creationId xmlns:a16="http://schemas.microsoft.com/office/drawing/2014/main" id="{D5CFC424-FDBC-4BD5-B5FB-E2C7B5DE6006}"/>
              </a:ext>
            </a:extLst>
          </p:cNvPr>
          <p:cNvSpPr>
            <a:spLocks noGrp="1"/>
          </p:cNvSpPr>
          <p:nvPr>
            <p:ph type="pic" sz="quarter" idx="34"/>
          </p:nvPr>
        </p:nvSpPr>
        <p:spPr>
          <a:xfrm>
            <a:off x="4450214" y="3121794"/>
            <a:ext cx="1799279" cy="1097726"/>
          </a:xfrm>
          <a:custGeom>
            <a:avLst/>
            <a:gdLst>
              <a:gd name="connsiteX0" fmla="*/ 474480 w 1799279"/>
              <a:gd name="connsiteY0" fmla="*/ 0 h 1097726"/>
              <a:gd name="connsiteX1" fmla="*/ 1799279 w 1799279"/>
              <a:gd name="connsiteY1" fmla="*/ 0 h 1097726"/>
              <a:gd name="connsiteX2" fmla="*/ 1324709 w 1799279"/>
              <a:gd name="connsiteY2" fmla="*/ 1097726 h 1097726"/>
              <a:gd name="connsiteX3" fmla="*/ 0 w 1799279"/>
              <a:gd name="connsiteY3" fmla="*/ 1097726 h 1097726"/>
            </a:gdLst>
            <a:ahLst/>
            <a:cxnLst>
              <a:cxn ang="0">
                <a:pos x="connsiteX0" y="connsiteY0"/>
              </a:cxn>
              <a:cxn ang="0">
                <a:pos x="connsiteX1" y="connsiteY1"/>
              </a:cxn>
              <a:cxn ang="0">
                <a:pos x="connsiteX2" y="connsiteY2"/>
              </a:cxn>
              <a:cxn ang="0">
                <a:pos x="connsiteX3" y="connsiteY3"/>
              </a:cxn>
            </a:cxnLst>
            <a:rect l="l" t="t" r="r" b="b"/>
            <a:pathLst>
              <a:path w="1799279" h="1097726">
                <a:moveTo>
                  <a:pt x="474480" y="0"/>
                </a:moveTo>
                <a:lnTo>
                  <a:pt x="1799279" y="0"/>
                </a:lnTo>
                <a:lnTo>
                  <a:pt x="1324709" y="1097726"/>
                </a:lnTo>
                <a:lnTo>
                  <a:pt x="0" y="1097726"/>
                </a:lnTo>
                <a:close/>
              </a:path>
            </a:pathLst>
          </a:custGeom>
        </p:spPr>
        <p:txBody>
          <a:bodyPr wrap="square" anchor="ctr">
            <a:noAutofit/>
          </a:bodyPr>
          <a:lstStyle>
            <a:lvl1pPr marL="0" indent="0" algn="ctr">
              <a:buNone/>
              <a:defRPr sz="1050"/>
            </a:lvl1pPr>
          </a:lstStyle>
          <a:p>
            <a:r>
              <a:rPr lang="en-US"/>
              <a:t>Click icon to add picture</a:t>
            </a:r>
            <a:endParaRPr lang="en-US" dirty="0"/>
          </a:p>
        </p:txBody>
      </p:sp>
      <p:sp>
        <p:nvSpPr>
          <p:cNvPr id="49" name="Picture Placeholder 48">
            <a:extLst>
              <a:ext uri="{FF2B5EF4-FFF2-40B4-BE49-F238E27FC236}">
                <a16:creationId xmlns:a16="http://schemas.microsoft.com/office/drawing/2014/main" id="{B2475369-85E0-474D-9454-6911B2BB54D5}"/>
              </a:ext>
            </a:extLst>
          </p:cNvPr>
          <p:cNvSpPr>
            <a:spLocks noGrp="1"/>
          </p:cNvSpPr>
          <p:nvPr>
            <p:ph type="pic" sz="quarter" idx="33"/>
          </p:nvPr>
        </p:nvSpPr>
        <p:spPr>
          <a:xfrm>
            <a:off x="2966838" y="3121794"/>
            <a:ext cx="1799279" cy="1097726"/>
          </a:xfrm>
          <a:custGeom>
            <a:avLst/>
            <a:gdLst>
              <a:gd name="connsiteX0" fmla="*/ 474480 w 1799279"/>
              <a:gd name="connsiteY0" fmla="*/ 0 h 1097726"/>
              <a:gd name="connsiteX1" fmla="*/ 1799279 w 1799279"/>
              <a:gd name="connsiteY1" fmla="*/ 0 h 1097726"/>
              <a:gd name="connsiteX2" fmla="*/ 1324709 w 1799279"/>
              <a:gd name="connsiteY2" fmla="*/ 1097726 h 1097726"/>
              <a:gd name="connsiteX3" fmla="*/ 0 w 1799279"/>
              <a:gd name="connsiteY3" fmla="*/ 1097726 h 1097726"/>
            </a:gdLst>
            <a:ahLst/>
            <a:cxnLst>
              <a:cxn ang="0">
                <a:pos x="connsiteX0" y="connsiteY0"/>
              </a:cxn>
              <a:cxn ang="0">
                <a:pos x="connsiteX1" y="connsiteY1"/>
              </a:cxn>
              <a:cxn ang="0">
                <a:pos x="connsiteX2" y="connsiteY2"/>
              </a:cxn>
              <a:cxn ang="0">
                <a:pos x="connsiteX3" y="connsiteY3"/>
              </a:cxn>
            </a:cxnLst>
            <a:rect l="l" t="t" r="r" b="b"/>
            <a:pathLst>
              <a:path w="1799279" h="1097726">
                <a:moveTo>
                  <a:pt x="474480" y="0"/>
                </a:moveTo>
                <a:lnTo>
                  <a:pt x="1799279" y="0"/>
                </a:lnTo>
                <a:lnTo>
                  <a:pt x="1324709" y="1097726"/>
                </a:lnTo>
                <a:lnTo>
                  <a:pt x="0" y="1097726"/>
                </a:lnTo>
                <a:close/>
              </a:path>
            </a:pathLst>
          </a:custGeom>
        </p:spPr>
        <p:txBody>
          <a:bodyPr wrap="square" anchor="ctr">
            <a:noAutofit/>
          </a:bodyPr>
          <a:lstStyle>
            <a:lvl1pPr marL="0" indent="0" algn="ctr">
              <a:buNone/>
              <a:defRPr sz="1050"/>
            </a:lvl1pPr>
          </a:lstStyle>
          <a:p>
            <a:r>
              <a:rPr lang="en-US"/>
              <a:t>Click icon to add picture</a:t>
            </a:r>
            <a:endParaRPr lang="en-US" dirty="0"/>
          </a:p>
        </p:txBody>
      </p:sp>
      <p:sp>
        <p:nvSpPr>
          <p:cNvPr id="46" name="Picture Placeholder 45">
            <a:extLst>
              <a:ext uri="{FF2B5EF4-FFF2-40B4-BE49-F238E27FC236}">
                <a16:creationId xmlns:a16="http://schemas.microsoft.com/office/drawing/2014/main" id="{9231E13B-CD8C-48FC-A6DB-E87F08B46287}"/>
              </a:ext>
            </a:extLst>
          </p:cNvPr>
          <p:cNvSpPr>
            <a:spLocks noGrp="1"/>
          </p:cNvSpPr>
          <p:nvPr>
            <p:ph type="pic" sz="quarter" idx="32"/>
          </p:nvPr>
        </p:nvSpPr>
        <p:spPr>
          <a:xfrm>
            <a:off x="1483375" y="3121794"/>
            <a:ext cx="1799279" cy="1097726"/>
          </a:xfrm>
          <a:custGeom>
            <a:avLst/>
            <a:gdLst>
              <a:gd name="connsiteX0" fmla="*/ 474569 w 1799279"/>
              <a:gd name="connsiteY0" fmla="*/ 0 h 1097726"/>
              <a:gd name="connsiteX1" fmla="*/ 1799279 w 1799279"/>
              <a:gd name="connsiteY1" fmla="*/ 0 h 1097726"/>
              <a:gd name="connsiteX2" fmla="*/ 1324798 w 1799279"/>
              <a:gd name="connsiteY2" fmla="*/ 1097726 h 1097726"/>
              <a:gd name="connsiteX3" fmla="*/ 0 w 1799279"/>
              <a:gd name="connsiteY3" fmla="*/ 1097726 h 1097726"/>
            </a:gdLst>
            <a:ahLst/>
            <a:cxnLst>
              <a:cxn ang="0">
                <a:pos x="connsiteX0" y="connsiteY0"/>
              </a:cxn>
              <a:cxn ang="0">
                <a:pos x="connsiteX1" y="connsiteY1"/>
              </a:cxn>
              <a:cxn ang="0">
                <a:pos x="connsiteX2" y="connsiteY2"/>
              </a:cxn>
              <a:cxn ang="0">
                <a:pos x="connsiteX3" y="connsiteY3"/>
              </a:cxn>
            </a:cxnLst>
            <a:rect l="l" t="t" r="r" b="b"/>
            <a:pathLst>
              <a:path w="1799279" h="1097726">
                <a:moveTo>
                  <a:pt x="474569" y="0"/>
                </a:moveTo>
                <a:lnTo>
                  <a:pt x="1799279" y="0"/>
                </a:lnTo>
                <a:lnTo>
                  <a:pt x="1324798" y="1097726"/>
                </a:lnTo>
                <a:lnTo>
                  <a:pt x="0" y="1097726"/>
                </a:lnTo>
                <a:close/>
              </a:path>
            </a:pathLst>
          </a:custGeom>
        </p:spPr>
        <p:txBody>
          <a:bodyPr wrap="square" anchor="ctr">
            <a:noAutofit/>
          </a:bodyPr>
          <a:lstStyle>
            <a:lvl1pPr marL="0" indent="0" algn="ctr">
              <a:buNone/>
              <a:defRPr sz="1050"/>
            </a:lvl1pPr>
          </a:lstStyle>
          <a:p>
            <a:r>
              <a:rPr lang="en-US"/>
              <a:t>Click icon to add picture</a:t>
            </a:r>
            <a:endParaRPr lang="en-US" dirty="0"/>
          </a:p>
        </p:txBody>
      </p:sp>
      <p:sp>
        <p:nvSpPr>
          <p:cNvPr id="43" name="Picture Placeholder 42">
            <a:extLst>
              <a:ext uri="{FF2B5EF4-FFF2-40B4-BE49-F238E27FC236}">
                <a16:creationId xmlns:a16="http://schemas.microsoft.com/office/drawing/2014/main" id="{9A7D62AC-CCFA-44C3-98ED-F750B562B964}"/>
              </a:ext>
            </a:extLst>
          </p:cNvPr>
          <p:cNvSpPr>
            <a:spLocks noGrp="1"/>
          </p:cNvSpPr>
          <p:nvPr>
            <p:ph type="pic" sz="quarter" idx="31"/>
          </p:nvPr>
        </p:nvSpPr>
        <p:spPr>
          <a:xfrm>
            <a:off x="1" y="3121794"/>
            <a:ext cx="1799279" cy="1097726"/>
          </a:xfrm>
          <a:custGeom>
            <a:avLst/>
            <a:gdLst>
              <a:gd name="connsiteX0" fmla="*/ 0 w 1799279"/>
              <a:gd name="connsiteY0" fmla="*/ 0 h 1097726"/>
              <a:gd name="connsiteX1" fmla="*/ 1799279 w 1799279"/>
              <a:gd name="connsiteY1" fmla="*/ 0 h 1097726"/>
              <a:gd name="connsiteX2" fmla="*/ 1324709 w 1799279"/>
              <a:gd name="connsiteY2" fmla="*/ 1097726 h 1097726"/>
              <a:gd name="connsiteX3" fmla="*/ 0 w 1799279"/>
              <a:gd name="connsiteY3" fmla="*/ 1097726 h 1097726"/>
            </a:gdLst>
            <a:ahLst/>
            <a:cxnLst>
              <a:cxn ang="0">
                <a:pos x="connsiteX0" y="connsiteY0"/>
              </a:cxn>
              <a:cxn ang="0">
                <a:pos x="connsiteX1" y="connsiteY1"/>
              </a:cxn>
              <a:cxn ang="0">
                <a:pos x="connsiteX2" y="connsiteY2"/>
              </a:cxn>
              <a:cxn ang="0">
                <a:pos x="connsiteX3" y="connsiteY3"/>
              </a:cxn>
            </a:cxnLst>
            <a:rect l="l" t="t" r="r" b="b"/>
            <a:pathLst>
              <a:path w="1799279" h="1097726">
                <a:moveTo>
                  <a:pt x="0" y="0"/>
                </a:moveTo>
                <a:lnTo>
                  <a:pt x="1799279" y="0"/>
                </a:lnTo>
                <a:lnTo>
                  <a:pt x="1324709" y="1097726"/>
                </a:lnTo>
                <a:lnTo>
                  <a:pt x="0" y="1097726"/>
                </a:lnTo>
                <a:close/>
              </a:path>
            </a:pathLst>
          </a:custGeom>
        </p:spPr>
        <p:txBody>
          <a:bodyPr wrap="square" anchor="ctr">
            <a:noAutofit/>
          </a:bodyPr>
          <a:lstStyle>
            <a:lvl1pPr marL="0" indent="0" algn="ctr">
              <a:buNone/>
              <a:defRPr sz="1050"/>
            </a:lvl1pPr>
          </a:lstStyle>
          <a:p>
            <a:r>
              <a:rPr lang="en-US"/>
              <a:t>Click icon to add picture</a:t>
            </a:r>
            <a:endParaRPr lang="en-US" dirty="0"/>
          </a:p>
        </p:txBody>
      </p:sp>
      <p:sp>
        <p:nvSpPr>
          <p:cNvPr id="3" name="Date Placeholder 2">
            <a:extLst>
              <a:ext uri="{FF2B5EF4-FFF2-40B4-BE49-F238E27FC236}">
                <a16:creationId xmlns:a16="http://schemas.microsoft.com/office/drawing/2014/main" id="{CEEF1FEE-F11E-4D86-B18A-334DC8379152}"/>
              </a:ext>
            </a:extLst>
          </p:cNvPr>
          <p:cNvSpPr>
            <a:spLocks noGrp="1"/>
          </p:cNvSpPr>
          <p:nvPr>
            <p:ph type="dt" sz="half" idx="10"/>
          </p:nvPr>
        </p:nvSpPr>
        <p:spPr/>
        <p:txBody>
          <a:bodyPr/>
          <a:lstStyle/>
          <a:p>
            <a:endParaRPr lang="en-US" dirty="0"/>
          </a:p>
        </p:txBody>
      </p:sp>
      <p:sp>
        <p:nvSpPr>
          <p:cNvPr id="4" name="Footer Placeholder 3">
            <a:extLst>
              <a:ext uri="{FF2B5EF4-FFF2-40B4-BE49-F238E27FC236}">
                <a16:creationId xmlns:a16="http://schemas.microsoft.com/office/drawing/2014/main" id="{E143D405-92C8-41A3-8CA8-EAB7EE6E983D}"/>
              </a:ext>
            </a:extLst>
          </p:cNvPr>
          <p:cNvSpPr>
            <a:spLocks noGrp="1"/>
          </p:cNvSpPr>
          <p:nvPr>
            <p:ph type="ftr" sz="quarter" idx="11"/>
          </p:nvPr>
        </p:nvSpPr>
        <p:spPr/>
        <p:txBody>
          <a:bodyPr/>
          <a:lstStyle/>
          <a:p>
            <a:r>
              <a:rPr lang="en-US" dirty="0"/>
              <a:t>Pitch deck</a:t>
            </a:r>
          </a:p>
        </p:txBody>
      </p:sp>
      <p:sp>
        <p:nvSpPr>
          <p:cNvPr id="5" name="Slide Number Placeholder 4">
            <a:extLst>
              <a:ext uri="{FF2B5EF4-FFF2-40B4-BE49-F238E27FC236}">
                <a16:creationId xmlns:a16="http://schemas.microsoft.com/office/drawing/2014/main" id="{8813E559-638A-4105-95C4-0812BAFB7E3E}"/>
              </a:ext>
            </a:extLst>
          </p:cNvPr>
          <p:cNvSpPr>
            <a:spLocks noGrp="1"/>
          </p:cNvSpPr>
          <p:nvPr>
            <p:ph type="sldNum" sz="quarter" idx="12"/>
          </p:nvPr>
        </p:nvSpPr>
        <p:spPr/>
        <p:txBody>
          <a:bodyPr/>
          <a:lstStyle/>
          <a:p>
            <a:fld id="{9FF96520-E4CE-4EAD-8ABF-1D2297D6B3AA}" type="slidenum">
              <a:rPr lang="en-US" smtClean="0"/>
              <a:t>‹#›</a:t>
            </a:fld>
            <a:endParaRPr lang="en-US" dirty="0"/>
          </a:p>
        </p:txBody>
      </p:sp>
      <p:sp>
        <p:nvSpPr>
          <p:cNvPr id="25" name="Title 1">
            <a:extLst>
              <a:ext uri="{FF2B5EF4-FFF2-40B4-BE49-F238E27FC236}">
                <a16:creationId xmlns:a16="http://schemas.microsoft.com/office/drawing/2014/main" id="{0157B5A6-CA34-4D5D-9A70-14D478D55DE0}"/>
              </a:ext>
            </a:extLst>
          </p:cNvPr>
          <p:cNvSpPr>
            <a:spLocks noGrp="1"/>
          </p:cNvSpPr>
          <p:nvPr>
            <p:ph type="title"/>
          </p:nvPr>
        </p:nvSpPr>
        <p:spPr>
          <a:xfrm>
            <a:off x="1034142" y="670094"/>
            <a:ext cx="10134601" cy="924808"/>
          </a:xfrm>
        </p:spPr>
        <p:txBody>
          <a:bodyPr lIns="0">
            <a:normAutofit/>
          </a:bodyPr>
          <a:lstStyle>
            <a:lvl1pPr algn="ctr">
              <a:defRPr lang="en-US" sz="2800" kern="1200" cap="all" baseline="0" dirty="0">
                <a:solidFill>
                  <a:schemeClr val="accent1"/>
                </a:solidFill>
                <a:latin typeface="+mj-lt"/>
                <a:ea typeface="+mj-ea"/>
                <a:cs typeface="+mj-cs"/>
              </a:defRPr>
            </a:lvl1pPr>
          </a:lstStyle>
          <a:p>
            <a:r>
              <a:rPr lang="en-US"/>
              <a:t>Click to edit Master title style</a:t>
            </a:r>
          </a:p>
        </p:txBody>
      </p:sp>
      <p:sp>
        <p:nvSpPr>
          <p:cNvPr id="28" name="Text Placeholder 15">
            <a:extLst>
              <a:ext uri="{FF2B5EF4-FFF2-40B4-BE49-F238E27FC236}">
                <a16:creationId xmlns:a16="http://schemas.microsoft.com/office/drawing/2014/main" id="{C0CAE507-1952-49D5-A01E-F3CEA53FEF39}"/>
              </a:ext>
            </a:extLst>
          </p:cNvPr>
          <p:cNvSpPr>
            <a:spLocks noGrp="1"/>
          </p:cNvSpPr>
          <p:nvPr>
            <p:ph type="body" sz="quarter" idx="25" hasCustomPrompt="1"/>
          </p:nvPr>
        </p:nvSpPr>
        <p:spPr>
          <a:xfrm>
            <a:off x="0" y="2325820"/>
            <a:ext cx="1799279" cy="320381"/>
          </a:xfrm>
        </p:spPr>
        <p:txBody>
          <a:bodyPr lIns="0" anchor="ctr">
            <a:noAutofit/>
          </a:bodyPr>
          <a:lstStyle>
            <a:lvl1pPr marL="0" indent="0" algn="ctr">
              <a:buNone/>
              <a:defRPr lang="en-US" sz="1200" kern="1200" cap="all" baseline="0" dirty="0">
                <a:solidFill>
                  <a:schemeClr val="accent1"/>
                </a:solidFill>
                <a:latin typeface="+mj-lt"/>
                <a:ea typeface="+mj-ea"/>
                <a:cs typeface="+mj-cs"/>
              </a:defRPr>
            </a:lvl1pPr>
          </a:lstStyle>
          <a:p>
            <a:pPr lvl="0"/>
            <a:r>
              <a:rPr lang="en-US"/>
              <a:t>name</a:t>
            </a:r>
          </a:p>
        </p:txBody>
      </p:sp>
      <p:sp>
        <p:nvSpPr>
          <p:cNvPr id="29" name="Text Placeholder 18">
            <a:extLst>
              <a:ext uri="{FF2B5EF4-FFF2-40B4-BE49-F238E27FC236}">
                <a16:creationId xmlns:a16="http://schemas.microsoft.com/office/drawing/2014/main" id="{BC2F8ABF-1CD3-4283-BBC9-9536E8C0451D}"/>
              </a:ext>
            </a:extLst>
          </p:cNvPr>
          <p:cNvSpPr>
            <a:spLocks noGrp="1"/>
          </p:cNvSpPr>
          <p:nvPr>
            <p:ph type="body" sz="quarter" idx="26" hasCustomPrompt="1"/>
          </p:nvPr>
        </p:nvSpPr>
        <p:spPr>
          <a:xfrm>
            <a:off x="409" y="2586626"/>
            <a:ext cx="1798870" cy="361598"/>
          </a:xfrm>
        </p:spPr>
        <p:txBody>
          <a:bodyPr lIns="0">
            <a:normAutofit/>
          </a:bodyPr>
          <a:lstStyle>
            <a:lvl1pPr marL="0" indent="0" algn="ctr">
              <a:lnSpc>
                <a:spcPct val="150000"/>
              </a:lnSpc>
              <a:buFont typeface="Arial" panose="020B0604020202020204" pitchFamily="34" charset="0"/>
              <a:buNone/>
              <a:defRPr sz="900">
                <a:solidFill>
                  <a:schemeClr val="tx1"/>
                </a:solidFill>
              </a:defRPr>
            </a:lvl1pPr>
          </a:lstStyle>
          <a:p>
            <a:pPr lvl="0"/>
            <a:r>
              <a:rPr lang="en-US"/>
              <a:t>Title</a:t>
            </a:r>
          </a:p>
        </p:txBody>
      </p:sp>
      <p:sp>
        <p:nvSpPr>
          <p:cNvPr id="67" name="Text Placeholder 15">
            <a:extLst>
              <a:ext uri="{FF2B5EF4-FFF2-40B4-BE49-F238E27FC236}">
                <a16:creationId xmlns:a16="http://schemas.microsoft.com/office/drawing/2014/main" id="{F3625817-ADC5-402C-BF70-E72E180EA94F}"/>
              </a:ext>
            </a:extLst>
          </p:cNvPr>
          <p:cNvSpPr>
            <a:spLocks noGrp="1"/>
          </p:cNvSpPr>
          <p:nvPr>
            <p:ph type="body" sz="quarter" idx="39" hasCustomPrompt="1"/>
          </p:nvPr>
        </p:nvSpPr>
        <p:spPr>
          <a:xfrm>
            <a:off x="3429000" y="2325820"/>
            <a:ext cx="1337117" cy="320381"/>
          </a:xfrm>
        </p:spPr>
        <p:txBody>
          <a:bodyPr lIns="0" anchor="ctr">
            <a:noAutofit/>
          </a:bodyPr>
          <a:lstStyle>
            <a:lvl1pPr marL="0" indent="0" algn="ctr">
              <a:buNone/>
              <a:defRPr lang="en-US" sz="1200" kern="1200" cap="all" baseline="0" dirty="0">
                <a:solidFill>
                  <a:schemeClr val="accent1"/>
                </a:solidFill>
                <a:latin typeface="+mj-lt"/>
                <a:ea typeface="+mj-ea"/>
                <a:cs typeface="+mj-cs"/>
              </a:defRPr>
            </a:lvl1pPr>
          </a:lstStyle>
          <a:p>
            <a:pPr lvl="0"/>
            <a:r>
              <a:rPr lang="en-US"/>
              <a:t>name</a:t>
            </a:r>
          </a:p>
        </p:txBody>
      </p:sp>
      <p:sp>
        <p:nvSpPr>
          <p:cNvPr id="68" name="Text Placeholder 18">
            <a:extLst>
              <a:ext uri="{FF2B5EF4-FFF2-40B4-BE49-F238E27FC236}">
                <a16:creationId xmlns:a16="http://schemas.microsoft.com/office/drawing/2014/main" id="{1CD742BF-928E-4F96-A707-0762F7415A8F}"/>
              </a:ext>
            </a:extLst>
          </p:cNvPr>
          <p:cNvSpPr>
            <a:spLocks noGrp="1"/>
          </p:cNvSpPr>
          <p:nvPr>
            <p:ph type="body" sz="quarter" idx="40" hasCustomPrompt="1"/>
          </p:nvPr>
        </p:nvSpPr>
        <p:spPr>
          <a:xfrm>
            <a:off x="3429005" y="2586626"/>
            <a:ext cx="1336813" cy="361598"/>
          </a:xfrm>
        </p:spPr>
        <p:txBody>
          <a:bodyPr lIns="0">
            <a:normAutofit/>
          </a:bodyPr>
          <a:lstStyle>
            <a:lvl1pPr marL="0" indent="0" algn="ctr">
              <a:lnSpc>
                <a:spcPct val="150000"/>
              </a:lnSpc>
              <a:buFont typeface="Arial" panose="020B0604020202020204" pitchFamily="34" charset="0"/>
              <a:buNone/>
              <a:defRPr sz="900">
                <a:solidFill>
                  <a:schemeClr val="tx1"/>
                </a:solidFill>
              </a:defRPr>
            </a:lvl1pPr>
          </a:lstStyle>
          <a:p>
            <a:pPr lvl="0"/>
            <a:r>
              <a:rPr lang="en-US"/>
              <a:t>Title</a:t>
            </a:r>
          </a:p>
        </p:txBody>
      </p:sp>
      <p:sp>
        <p:nvSpPr>
          <p:cNvPr id="69" name="Text Placeholder 15">
            <a:extLst>
              <a:ext uri="{FF2B5EF4-FFF2-40B4-BE49-F238E27FC236}">
                <a16:creationId xmlns:a16="http://schemas.microsoft.com/office/drawing/2014/main" id="{F63CF451-68B6-4006-B393-3926AD5577FC}"/>
              </a:ext>
            </a:extLst>
          </p:cNvPr>
          <p:cNvSpPr>
            <a:spLocks noGrp="1"/>
          </p:cNvSpPr>
          <p:nvPr>
            <p:ph type="body" sz="quarter" idx="41" hasCustomPrompt="1"/>
          </p:nvPr>
        </p:nvSpPr>
        <p:spPr>
          <a:xfrm>
            <a:off x="6395597" y="2325820"/>
            <a:ext cx="1337117" cy="320381"/>
          </a:xfrm>
        </p:spPr>
        <p:txBody>
          <a:bodyPr lIns="0" anchor="ctr">
            <a:noAutofit/>
          </a:bodyPr>
          <a:lstStyle>
            <a:lvl1pPr marL="0" indent="0" algn="ctr">
              <a:buNone/>
              <a:defRPr lang="en-US" sz="1200" kern="1200" cap="all" baseline="0" dirty="0">
                <a:solidFill>
                  <a:schemeClr val="accent1"/>
                </a:solidFill>
                <a:latin typeface="+mj-lt"/>
                <a:ea typeface="+mj-ea"/>
                <a:cs typeface="+mj-cs"/>
              </a:defRPr>
            </a:lvl1pPr>
          </a:lstStyle>
          <a:p>
            <a:pPr lvl="0"/>
            <a:r>
              <a:rPr lang="en-US"/>
              <a:t>name</a:t>
            </a:r>
          </a:p>
        </p:txBody>
      </p:sp>
      <p:sp>
        <p:nvSpPr>
          <p:cNvPr id="70" name="Text Placeholder 18">
            <a:extLst>
              <a:ext uri="{FF2B5EF4-FFF2-40B4-BE49-F238E27FC236}">
                <a16:creationId xmlns:a16="http://schemas.microsoft.com/office/drawing/2014/main" id="{0812886F-184C-40A8-A729-8B4B49268797}"/>
              </a:ext>
            </a:extLst>
          </p:cNvPr>
          <p:cNvSpPr>
            <a:spLocks noGrp="1"/>
          </p:cNvSpPr>
          <p:nvPr>
            <p:ph type="body" sz="quarter" idx="42" hasCustomPrompt="1"/>
          </p:nvPr>
        </p:nvSpPr>
        <p:spPr>
          <a:xfrm>
            <a:off x="6395602" y="2586626"/>
            <a:ext cx="1336813" cy="361598"/>
          </a:xfrm>
        </p:spPr>
        <p:txBody>
          <a:bodyPr lIns="0">
            <a:normAutofit/>
          </a:bodyPr>
          <a:lstStyle>
            <a:lvl1pPr marL="0" indent="0" algn="ctr">
              <a:lnSpc>
                <a:spcPct val="150000"/>
              </a:lnSpc>
              <a:buFont typeface="Arial" panose="020B0604020202020204" pitchFamily="34" charset="0"/>
              <a:buNone/>
              <a:defRPr sz="900">
                <a:solidFill>
                  <a:schemeClr val="tx1"/>
                </a:solidFill>
              </a:defRPr>
            </a:lvl1pPr>
          </a:lstStyle>
          <a:p>
            <a:pPr lvl="0"/>
            <a:r>
              <a:rPr lang="en-US"/>
              <a:t>Title</a:t>
            </a:r>
          </a:p>
        </p:txBody>
      </p:sp>
      <p:sp>
        <p:nvSpPr>
          <p:cNvPr id="71" name="Text Placeholder 15">
            <a:extLst>
              <a:ext uri="{FF2B5EF4-FFF2-40B4-BE49-F238E27FC236}">
                <a16:creationId xmlns:a16="http://schemas.microsoft.com/office/drawing/2014/main" id="{227745AB-F0A1-4D69-B3E7-1E05EC5A83C9}"/>
              </a:ext>
            </a:extLst>
          </p:cNvPr>
          <p:cNvSpPr>
            <a:spLocks noGrp="1"/>
          </p:cNvSpPr>
          <p:nvPr>
            <p:ph type="body" sz="quarter" idx="43" hasCustomPrompt="1"/>
          </p:nvPr>
        </p:nvSpPr>
        <p:spPr>
          <a:xfrm>
            <a:off x="9371508" y="2325820"/>
            <a:ext cx="1337117" cy="320381"/>
          </a:xfrm>
        </p:spPr>
        <p:txBody>
          <a:bodyPr lIns="0" anchor="ctr">
            <a:noAutofit/>
          </a:bodyPr>
          <a:lstStyle>
            <a:lvl1pPr marL="0" indent="0" algn="ctr">
              <a:buNone/>
              <a:defRPr lang="en-US" sz="1200" kern="1200" cap="all" baseline="0" dirty="0">
                <a:solidFill>
                  <a:schemeClr val="accent1"/>
                </a:solidFill>
                <a:latin typeface="+mj-lt"/>
                <a:ea typeface="+mj-ea"/>
                <a:cs typeface="+mj-cs"/>
              </a:defRPr>
            </a:lvl1pPr>
          </a:lstStyle>
          <a:p>
            <a:pPr lvl="0"/>
            <a:r>
              <a:rPr lang="en-US"/>
              <a:t>name</a:t>
            </a:r>
          </a:p>
        </p:txBody>
      </p:sp>
      <p:sp>
        <p:nvSpPr>
          <p:cNvPr id="72" name="Text Placeholder 18">
            <a:extLst>
              <a:ext uri="{FF2B5EF4-FFF2-40B4-BE49-F238E27FC236}">
                <a16:creationId xmlns:a16="http://schemas.microsoft.com/office/drawing/2014/main" id="{FA1D1660-FDA5-41B8-9EE3-ADA0E15F0CD7}"/>
              </a:ext>
            </a:extLst>
          </p:cNvPr>
          <p:cNvSpPr>
            <a:spLocks noGrp="1"/>
          </p:cNvSpPr>
          <p:nvPr>
            <p:ph type="body" sz="quarter" idx="44" hasCustomPrompt="1"/>
          </p:nvPr>
        </p:nvSpPr>
        <p:spPr>
          <a:xfrm>
            <a:off x="9371513" y="2586626"/>
            <a:ext cx="1336813" cy="361598"/>
          </a:xfrm>
        </p:spPr>
        <p:txBody>
          <a:bodyPr lIns="0">
            <a:normAutofit/>
          </a:bodyPr>
          <a:lstStyle>
            <a:lvl1pPr marL="0" indent="0" algn="ctr">
              <a:lnSpc>
                <a:spcPct val="150000"/>
              </a:lnSpc>
              <a:buFont typeface="Arial" panose="020B0604020202020204" pitchFamily="34" charset="0"/>
              <a:buNone/>
              <a:defRPr sz="900">
                <a:solidFill>
                  <a:schemeClr val="tx1"/>
                </a:solidFill>
              </a:defRPr>
            </a:lvl1pPr>
          </a:lstStyle>
          <a:p>
            <a:pPr lvl="0"/>
            <a:r>
              <a:rPr lang="en-US"/>
              <a:t>Title</a:t>
            </a:r>
          </a:p>
        </p:txBody>
      </p:sp>
      <p:sp>
        <p:nvSpPr>
          <p:cNvPr id="73" name="Text Placeholder 15">
            <a:extLst>
              <a:ext uri="{FF2B5EF4-FFF2-40B4-BE49-F238E27FC236}">
                <a16:creationId xmlns:a16="http://schemas.microsoft.com/office/drawing/2014/main" id="{40B672B5-5EF2-428E-8952-03BB5F47FB44}"/>
              </a:ext>
            </a:extLst>
          </p:cNvPr>
          <p:cNvSpPr>
            <a:spLocks noGrp="1"/>
          </p:cNvSpPr>
          <p:nvPr>
            <p:ph type="body" sz="quarter" idx="45" hasCustomPrompt="1"/>
          </p:nvPr>
        </p:nvSpPr>
        <p:spPr>
          <a:xfrm>
            <a:off x="1483375" y="4507480"/>
            <a:ext cx="1337117" cy="320381"/>
          </a:xfrm>
        </p:spPr>
        <p:txBody>
          <a:bodyPr lIns="0" anchor="ctr">
            <a:noAutofit/>
          </a:bodyPr>
          <a:lstStyle>
            <a:lvl1pPr marL="0" indent="0" algn="ctr">
              <a:buNone/>
              <a:defRPr lang="en-US" sz="1200" kern="1200" cap="all" baseline="0" dirty="0">
                <a:solidFill>
                  <a:schemeClr val="accent1"/>
                </a:solidFill>
                <a:latin typeface="+mj-lt"/>
                <a:ea typeface="+mj-ea"/>
                <a:cs typeface="+mj-cs"/>
              </a:defRPr>
            </a:lvl1pPr>
          </a:lstStyle>
          <a:p>
            <a:pPr lvl="0"/>
            <a:r>
              <a:rPr lang="en-US"/>
              <a:t>name</a:t>
            </a:r>
          </a:p>
        </p:txBody>
      </p:sp>
      <p:sp>
        <p:nvSpPr>
          <p:cNvPr id="74" name="Text Placeholder 18">
            <a:extLst>
              <a:ext uri="{FF2B5EF4-FFF2-40B4-BE49-F238E27FC236}">
                <a16:creationId xmlns:a16="http://schemas.microsoft.com/office/drawing/2014/main" id="{AAB3392A-4B63-483C-B97B-A962BA72959A}"/>
              </a:ext>
            </a:extLst>
          </p:cNvPr>
          <p:cNvSpPr>
            <a:spLocks noGrp="1"/>
          </p:cNvSpPr>
          <p:nvPr>
            <p:ph type="body" sz="quarter" idx="46" hasCustomPrompt="1"/>
          </p:nvPr>
        </p:nvSpPr>
        <p:spPr>
          <a:xfrm>
            <a:off x="1483380" y="4768286"/>
            <a:ext cx="1336813" cy="361598"/>
          </a:xfrm>
        </p:spPr>
        <p:txBody>
          <a:bodyPr lIns="0">
            <a:normAutofit/>
          </a:bodyPr>
          <a:lstStyle>
            <a:lvl1pPr marL="0" indent="0" algn="ctr">
              <a:lnSpc>
                <a:spcPct val="150000"/>
              </a:lnSpc>
              <a:buFont typeface="Arial" panose="020B0604020202020204" pitchFamily="34" charset="0"/>
              <a:buNone/>
              <a:defRPr sz="900">
                <a:solidFill>
                  <a:schemeClr val="tx1"/>
                </a:solidFill>
              </a:defRPr>
            </a:lvl1pPr>
          </a:lstStyle>
          <a:p>
            <a:pPr lvl="0"/>
            <a:r>
              <a:rPr lang="en-US"/>
              <a:t>Title</a:t>
            </a:r>
          </a:p>
        </p:txBody>
      </p:sp>
      <p:sp>
        <p:nvSpPr>
          <p:cNvPr id="75" name="Text Placeholder 15">
            <a:extLst>
              <a:ext uri="{FF2B5EF4-FFF2-40B4-BE49-F238E27FC236}">
                <a16:creationId xmlns:a16="http://schemas.microsoft.com/office/drawing/2014/main" id="{52F154E0-81D0-4ED7-81F5-F2A41F6EE2EA}"/>
              </a:ext>
            </a:extLst>
          </p:cNvPr>
          <p:cNvSpPr>
            <a:spLocks noGrp="1"/>
          </p:cNvSpPr>
          <p:nvPr>
            <p:ph type="body" sz="quarter" idx="47" hasCustomPrompt="1"/>
          </p:nvPr>
        </p:nvSpPr>
        <p:spPr>
          <a:xfrm>
            <a:off x="4457493" y="4507480"/>
            <a:ext cx="1337117" cy="320381"/>
          </a:xfrm>
        </p:spPr>
        <p:txBody>
          <a:bodyPr lIns="0" anchor="ctr">
            <a:noAutofit/>
          </a:bodyPr>
          <a:lstStyle>
            <a:lvl1pPr marL="0" indent="0" algn="ctr">
              <a:buNone/>
              <a:defRPr lang="en-US" sz="1200" kern="1200" cap="all" baseline="0" dirty="0">
                <a:solidFill>
                  <a:schemeClr val="accent1"/>
                </a:solidFill>
                <a:latin typeface="+mj-lt"/>
                <a:ea typeface="+mj-ea"/>
                <a:cs typeface="+mj-cs"/>
              </a:defRPr>
            </a:lvl1pPr>
          </a:lstStyle>
          <a:p>
            <a:pPr lvl="0"/>
            <a:r>
              <a:rPr lang="en-US"/>
              <a:t>name</a:t>
            </a:r>
          </a:p>
        </p:txBody>
      </p:sp>
      <p:sp>
        <p:nvSpPr>
          <p:cNvPr id="76" name="Text Placeholder 18">
            <a:extLst>
              <a:ext uri="{FF2B5EF4-FFF2-40B4-BE49-F238E27FC236}">
                <a16:creationId xmlns:a16="http://schemas.microsoft.com/office/drawing/2014/main" id="{D57D2666-5AA0-4552-8434-DE134549DA05}"/>
              </a:ext>
            </a:extLst>
          </p:cNvPr>
          <p:cNvSpPr>
            <a:spLocks noGrp="1"/>
          </p:cNvSpPr>
          <p:nvPr>
            <p:ph type="body" sz="quarter" idx="48" hasCustomPrompt="1"/>
          </p:nvPr>
        </p:nvSpPr>
        <p:spPr>
          <a:xfrm>
            <a:off x="4457498" y="4768286"/>
            <a:ext cx="1336813" cy="361598"/>
          </a:xfrm>
        </p:spPr>
        <p:txBody>
          <a:bodyPr lIns="0">
            <a:normAutofit/>
          </a:bodyPr>
          <a:lstStyle>
            <a:lvl1pPr marL="0" indent="0" algn="ctr">
              <a:lnSpc>
                <a:spcPct val="150000"/>
              </a:lnSpc>
              <a:buFont typeface="Arial" panose="020B0604020202020204" pitchFamily="34" charset="0"/>
              <a:buNone/>
              <a:defRPr sz="900">
                <a:solidFill>
                  <a:schemeClr val="tx1"/>
                </a:solidFill>
              </a:defRPr>
            </a:lvl1pPr>
          </a:lstStyle>
          <a:p>
            <a:pPr lvl="0"/>
            <a:r>
              <a:rPr lang="en-US"/>
              <a:t>Title</a:t>
            </a:r>
          </a:p>
        </p:txBody>
      </p:sp>
      <p:sp>
        <p:nvSpPr>
          <p:cNvPr id="77" name="Text Placeholder 15">
            <a:extLst>
              <a:ext uri="{FF2B5EF4-FFF2-40B4-BE49-F238E27FC236}">
                <a16:creationId xmlns:a16="http://schemas.microsoft.com/office/drawing/2014/main" id="{7E6E0780-44C2-48C7-99F2-E711D9BFA855}"/>
              </a:ext>
            </a:extLst>
          </p:cNvPr>
          <p:cNvSpPr>
            <a:spLocks noGrp="1"/>
          </p:cNvSpPr>
          <p:nvPr>
            <p:ph type="body" sz="quarter" idx="49" hasCustomPrompt="1"/>
          </p:nvPr>
        </p:nvSpPr>
        <p:spPr>
          <a:xfrm>
            <a:off x="7416963" y="4502202"/>
            <a:ext cx="1337117" cy="320381"/>
          </a:xfrm>
        </p:spPr>
        <p:txBody>
          <a:bodyPr lIns="0" anchor="ctr">
            <a:noAutofit/>
          </a:bodyPr>
          <a:lstStyle>
            <a:lvl1pPr marL="0" indent="0" algn="ctr">
              <a:buNone/>
              <a:defRPr lang="en-US" sz="1200" kern="1200" cap="all" baseline="0" dirty="0">
                <a:solidFill>
                  <a:schemeClr val="accent1"/>
                </a:solidFill>
                <a:latin typeface="+mj-lt"/>
                <a:ea typeface="+mj-ea"/>
                <a:cs typeface="+mj-cs"/>
              </a:defRPr>
            </a:lvl1pPr>
          </a:lstStyle>
          <a:p>
            <a:pPr lvl="0"/>
            <a:r>
              <a:rPr lang="en-US"/>
              <a:t>name</a:t>
            </a:r>
          </a:p>
        </p:txBody>
      </p:sp>
      <p:sp>
        <p:nvSpPr>
          <p:cNvPr id="78" name="Text Placeholder 18">
            <a:extLst>
              <a:ext uri="{FF2B5EF4-FFF2-40B4-BE49-F238E27FC236}">
                <a16:creationId xmlns:a16="http://schemas.microsoft.com/office/drawing/2014/main" id="{41A5DBDC-E19D-4B74-863C-D63A78E49380}"/>
              </a:ext>
            </a:extLst>
          </p:cNvPr>
          <p:cNvSpPr>
            <a:spLocks noGrp="1"/>
          </p:cNvSpPr>
          <p:nvPr>
            <p:ph type="body" sz="quarter" idx="50" hasCustomPrompt="1"/>
          </p:nvPr>
        </p:nvSpPr>
        <p:spPr>
          <a:xfrm>
            <a:off x="7416968" y="4763008"/>
            <a:ext cx="1336813" cy="361598"/>
          </a:xfrm>
        </p:spPr>
        <p:txBody>
          <a:bodyPr lIns="0">
            <a:normAutofit/>
          </a:bodyPr>
          <a:lstStyle>
            <a:lvl1pPr marL="0" indent="0" algn="ctr">
              <a:lnSpc>
                <a:spcPct val="150000"/>
              </a:lnSpc>
              <a:buFont typeface="Arial" panose="020B0604020202020204" pitchFamily="34" charset="0"/>
              <a:buNone/>
              <a:defRPr sz="900">
                <a:solidFill>
                  <a:schemeClr val="tx1"/>
                </a:solidFill>
              </a:defRPr>
            </a:lvl1pPr>
          </a:lstStyle>
          <a:p>
            <a:pPr lvl="0"/>
            <a:r>
              <a:rPr lang="en-US"/>
              <a:t>Title</a:t>
            </a:r>
          </a:p>
        </p:txBody>
      </p:sp>
      <p:sp>
        <p:nvSpPr>
          <p:cNvPr id="79" name="Text Placeholder 15">
            <a:extLst>
              <a:ext uri="{FF2B5EF4-FFF2-40B4-BE49-F238E27FC236}">
                <a16:creationId xmlns:a16="http://schemas.microsoft.com/office/drawing/2014/main" id="{EEFB1377-2783-49F1-A131-38F4B63B90C4}"/>
              </a:ext>
            </a:extLst>
          </p:cNvPr>
          <p:cNvSpPr>
            <a:spLocks noGrp="1"/>
          </p:cNvSpPr>
          <p:nvPr>
            <p:ph type="body" sz="quarter" idx="51" hasCustomPrompt="1"/>
          </p:nvPr>
        </p:nvSpPr>
        <p:spPr>
          <a:xfrm>
            <a:off x="10376433" y="4527297"/>
            <a:ext cx="1799279" cy="320381"/>
          </a:xfrm>
        </p:spPr>
        <p:txBody>
          <a:bodyPr lIns="0" anchor="ctr">
            <a:noAutofit/>
          </a:bodyPr>
          <a:lstStyle>
            <a:lvl1pPr marL="0" indent="0" algn="ctr">
              <a:buNone/>
              <a:defRPr lang="en-US" sz="1200" kern="1200" cap="all" baseline="0" dirty="0">
                <a:solidFill>
                  <a:schemeClr val="accent1"/>
                </a:solidFill>
                <a:latin typeface="+mj-lt"/>
                <a:ea typeface="+mj-ea"/>
                <a:cs typeface="+mj-cs"/>
              </a:defRPr>
            </a:lvl1pPr>
          </a:lstStyle>
          <a:p>
            <a:pPr lvl="0"/>
            <a:r>
              <a:rPr lang="en-US"/>
              <a:t>name</a:t>
            </a:r>
          </a:p>
        </p:txBody>
      </p:sp>
      <p:sp>
        <p:nvSpPr>
          <p:cNvPr id="80" name="Text Placeholder 18">
            <a:extLst>
              <a:ext uri="{FF2B5EF4-FFF2-40B4-BE49-F238E27FC236}">
                <a16:creationId xmlns:a16="http://schemas.microsoft.com/office/drawing/2014/main" id="{C188F315-95C8-490A-AB31-6B6D7A7A5357}"/>
              </a:ext>
            </a:extLst>
          </p:cNvPr>
          <p:cNvSpPr>
            <a:spLocks noGrp="1"/>
          </p:cNvSpPr>
          <p:nvPr>
            <p:ph type="body" sz="quarter" idx="52" hasCustomPrompt="1"/>
          </p:nvPr>
        </p:nvSpPr>
        <p:spPr>
          <a:xfrm>
            <a:off x="10376438" y="4788103"/>
            <a:ext cx="1798870" cy="361598"/>
          </a:xfrm>
        </p:spPr>
        <p:txBody>
          <a:bodyPr lIns="0">
            <a:normAutofit/>
          </a:bodyPr>
          <a:lstStyle>
            <a:lvl1pPr marL="0" indent="0" algn="ctr">
              <a:lnSpc>
                <a:spcPct val="150000"/>
              </a:lnSpc>
              <a:buFont typeface="Arial" panose="020B0604020202020204" pitchFamily="34" charset="0"/>
              <a:buNone/>
              <a:defRPr sz="900">
                <a:solidFill>
                  <a:schemeClr val="tx1"/>
                </a:solidFill>
              </a:defRPr>
            </a:lvl1pPr>
          </a:lstStyle>
          <a:p>
            <a:pPr lvl="0"/>
            <a:r>
              <a:rPr lang="en-US"/>
              <a:t>Title</a:t>
            </a:r>
          </a:p>
        </p:txBody>
      </p:sp>
    </p:spTree>
    <p:extLst>
      <p:ext uri="{BB962C8B-B14F-4D97-AF65-F5344CB8AC3E}">
        <p14:creationId xmlns:p14="http://schemas.microsoft.com/office/powerpoint/2010/main" val="1051908232"/>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Content 4 column with icons">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D6B45A-9FA0-4D2A-8BEF-4709BD5C14CA}"/>
              </a:ext>
            </a:extLst>
          </p:cNvPr>
          <p:cNvSpPr>
            <a:spLocks noGrp="1"/>
          </p:cNvSpPr>
          <p:nvPr>
            <p:ph type="title"/>
          </p:nvPr>
        </p:nvSpPr>
        <p:spPr>
          <a:xfrm>
            <a:off x="1034142" y="1110286"/>
            <a:ext cx="10515600" cy="924808"/>
          </a:xfrm>
        </p:spPr>
        <p:txBody>
          <a:bodyPr lIns="0">
            <a:normAutofit/>
          </a:bodyPr>
          <a:lstStyle>
            <a:lvl1pPr>
              <a:defRPr lang="en-US" sz="2800" kern="1200" cap="all" baseline="0" dirty="0">
                <a:solidFill>
                  <a:schemeClr val="accent1"/>
                </a:solidFill>
                <a:latin typeface="+mj-lt"/>
                <a:ea typeface="+mj-ea"/>
                <a:cs typeface="+mj-cs"/>
              </a:defRPr>
            </a:lvl1pPr>
          </a:lstStyle>
          <a:p>
            <a:r>
              <a:rPr lang="en-US"/>
              <a:t>Click to edit Master title style</a:t>
            </a:r>
          </a:p>
        </p:txBody>
      </p:sp>
      <p:sp>
        <p:nvSpPr>
          <p:cNvPr id="3" name="Date Placeholder 2">
            <a:extLst>
              <a:ext uri="{FF2B5EF4-FFF2-40B4-BE49-F238E27FC236}">
                <a16:creationId xmlns:a16="http://schemas.microsoft.com/office/drawing/2014/main" id="{98EC90C5-A811-4E5C-ADD1-A89DB4E94DAA}"/>
              </a:ext>
            </a:extLst>
          </p:cNvPr>
          <p:cNvSpPr>
            <a:spLocks noGrp="1"/>
          </p:cNvSpPr>
          <p:nvPr>
            <p:ph type="dt" sz="half" idx="20"/>
          </p:nvPr>
        </p:nvSpPr>
        <p:spPr/>
        <p:txBody>
          <a:bodyPr/>
          <a:lstStyle/>
          <a:p>
            <a:endParaRPr lang="en-US" dirty="0"/>
          </a:p>
        </p:txBody>
      </p:sp>
      <p:sp>
        <p:nvSpPr>
          <p:cNvPr id="4" name="Footer Placeholder 3">
            <a:extLst>
              <a:ext uri="{FF2B5EF4-FFF2-40B4-BE49-F238E27FC236}">
                <a16:creationId xmlns:a16="http://schemas.microsoft.com/office/drawing/2014/main" id="{3356B621-AE19-45D3-B25F-23256C242DDD}"/>
              </a:ext>
            </a:extLst>
          </p:cNvPr>
          <p:cNvSpPr>
            <a:spLocks noGrp="1"/>
          </p:cNvSpPr>
          <p:nvPr>
            <p:ph type="ftr" sz="quarter" idx="21"/>
          </p:nvPr>
        </p:nvSpPr>
        <p:spPr/>
        <p:txBody>
          <a:bodyPr/>
          <a:lstStyle/>
          <a:p>
            <a:r>
              <a:rPr lang="en-US" dirty="0"/>
              <a:t>Pitch deck</a:t>
            </a:r>
          </a:p>
        </p:txBody>
      </p:sp>
      <p:sp>
        <p:nvSpPr>
          <p:cNvPr id="5" name="Slide Number Placeholder 4">
            <a:extLst>
              <a:ext uri="{FF2B5EF4-FFF2-40B4-BE49-F238E27FC236}">
                <a16:creationId xmlns:a16="http://schemas.microsoft.com/office/drawing/2014/main" id="{158BDCB2-D8C3-4571-8154-76BEA9AE41A8}"/>
              </a:ext>
            </a:extLst>
          </p:cNvPr>
          <p:cNvSpPr>
            <a:spLocks noGrp="1"/>
          </p:cNvSpPr>
          <p:nvPr>
            <p:ph type="sldNum" sz="quarter" idx="22"/>
          </p:nvPr>
        </p:nvSpPr>
        <p:spPr/>
        <p:txBody>
          <a:bodyPr/>
          <a:lstStyle/>
          <a:p>
            <a:fld id="{B5CEABB6-07DC-46E8-9B57-56EC44A396E5}" type="slidenum">
              <a:rPr lang="en-US" smtClean="0"/>
              <a:t>‹#›</a:t>
            </a:fld>
            <a:endParaRPr lang="en-US" dirty="0"/>
          </a:p>
        </p:txBody>
      </p:sp>
      <p:cxnSp>
        <p:nvCxnSpPr>
          <p:cNvPr id="7" name="Straight Connector 6">
            <a:extLst>
              <a:ext uri="{FF2B5EF4-FFF2-40B4-BE49-F238E27FC236}">
                <a16:creationId xmlns:a16="http://schemas.microsoft.com/office/drawing/2014/main" id="{F87A579D-F737-4350-8205-BCA37BAFE1AB}"/>
              </a:ext>
            </a:extLst>
          </p:cNvPr>
          <p:cNvCxnSpPr>
            <a:cxnSpLocks/>
          </p:cNvCxnSpPr>
          <p:nvPr userDrawn="1"/>
        </p:nvCxnSpPr>
        <p:spPr>
          <a:xfrm>
            <a:off x="1121228" y="0"/>
            <a:ext cx="0" cy="1110286"/>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
        <p:nvSpPr>
          <p:cNvPr id="20" name="Text Placeholder 2">
            <a:extLst>
              <a:ext uri="{FF2B5EF4-FFF2-40B4-BE49-F238E27FC236}">
                <a16:creationId xmlns:a16="http://schemas.microsoft.com/office/drawing/2014/main" id="{3135F811-46C6-4574-99D7-6B90FE873BDF}"/>
              </a:ext>
            </a:extLst>
          </p:cNvPr>
          <p:cNvSpPr>
            <a:spLocks noGrp="1"/>
          </p:cNvSpPr>
          <p:nvPr>
            <p:ph type="body" idx="1" hasCustomPrompt="1"/>
          </p:nvPr>
        </p:nvSpPr>
        <p:spPr>
          <a:xfrm>
            <a:off x="838200" y="3788813"/>
            <a:ext cx="2330726" cy="804859"/>
          </a:xfrm>
        </p:spPr>
        <p:txBody>
          <a:bodyPr lIns="0" rIns="0" anchor="b">
            <a:noAutofit/>
          </a:bodyPr>
          <a:lstStyle>
            <a:lvl1pPr marL="0" indent="0" algn="ctr">
              <a:buNone/>
              <a:defRPr lang="en-US" sz="3200" kern="1200" spc="150" baseline="0" dirty="0" smtClean="0">
                <a:solidFill>
                  <a:schemeClr val="tx1">
                    <a:lumMod val="75000"/>
                    <a:lumOff val="25000"/>
                  </a:schemeClr>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a:t>
            </a:r>
          </a:p>
        </p:txBody>
      </p:sp>
      <p:sp>
        <p:nvSpPr>
          <p:cNvPr id="21" name="Content Placeholder 3">
            <a:extLst>
              <a:ext uri="{FF2B5EF4-FFF2-40B4-BE49-F238E27FC236}">
                <a16:creationId xmlns:a16="http://schemas.microsoft.com/office/drawing/2014/main" id="{AB03F056-6BD3-4D1E-B794-6796E05CC4CF}"/>
              </a:ext>
            </a:extLst>
          </p:cNvPr>
          <p:cNvSpPr>
            <a:spLocks noGrp="1"/>
          </p:cNvSpPr>
          <p:nvPr>
            <p:ph sz="half" idx="2"/>
          </p:nvPr>
        </p:nvSpPr>
        <p:spPr>
          <a:xfrm>
            <a:off x="838200" y="5120722"/>
            <a:ext cx="2330726" cy="853167"/>
          </a:xfrm>
        </p:spPr>
        <p:txBody>
          <a:bodyPr lIns="0" rIns="0">
            <a:normAutofit/>
          </a:bodyPr>
          <a:lstStyle>
            <a:lvl1pPr marL="0" indent="0" algn="ctr">
              <a:lnSpc>
                <a:spcPct val="100000"/>
              </a:lnSpc>
              <a:buNone/>
              <a:defRPr sz="1200" spc="50" baseline="0">
                <a:solidFill>
                  <a:schemeClr val="tx1">
                    <a:lumMod val="75000"/>
                    <a:lumOff val="25000"/>
                  </a:schemeClr>
                </a:solidFill>
              </a:defRPr>
            </a:lvl1pPr>
            <a:lvl2pPr marL="457200" indent="0">
              <a:lnSpc>
                <a:spcPct val="100000"/>
              </a:lnSpc>
              <a:buNone/>
              <a:defRPr sz="1400" spc="50" baseline="0"/>
            </a:lvl2pPr>
            <a:lvl3pPr marL="914400" indent="0">
              <a:lnSpc>
                <a:spcPct val="100000"/>
              </a:lnSpc>
              <a:buNone/>
              <a:defRPr sz="1400" spc="50" baseline="0"/>
            </a:lvl3pPr>
            <a:lvl4pPr marL="1371600" indent="0">
              <a:lnSpc>
                <a:spcPct val="100000"/>
              </a:lnSpc>
              <a:buNone/>
              <a:defRPr sz="1400" spc="50" baseline="0"/>
            </a:lvl4pPr>
            <a:lvl5pPr marL="1828800" indent="0">
              <a:lnSpc>
                <a:spcPct val="100000"/>
              </a:lnSpc>
              <a:buNone/>
              <a:defRPr sz="1400" spc="50" baseline="0"/>
            </a:lvl5pPr>
          </a:lstStyle>
          <a:p>
            <a:pPr lvl="0"/>
            <a:r>
              <a:rPr lang="en-US"/>
              <a:t>Click to edit Master text styles</a:t>
            </a:r>
          </a:p>
        </p:txBody>
      </p:sp>
      <p:sp>
        <p:nvSpPr>
          <p:cNvPr id="22" name="Text Placeholder 4">
            <a:extLst>
              <a:ext uri="{FF2B5EF4-FFF2-40B4-BE49-F238E27FC236}">
                <a16:creationId xmlns:a16="http://schemas.microsoft.com/office/drawing/2014/main" id="{DD442E15-02E7-470A-B455-1641DC03E513}"/>
              </a:ext>
            </a:extLst>
          </p:cNvPr>
          <p:cNvSpPr>
            <a:spLocks noGrp="1"/>
          </p:cNvSpPr>
          <p:nvPr>
            <p:ph type="body" sz="quarter" idx="3" hasCustomPrompt="1"/>
          </p:nvPr>
        </p:nvSpPr>
        <p:spPr>
          <a:xfrm>
            <a:off x="3562665" y="3788813"/>
            <a:ext cx="2342205" cy="804859"/>
          </a:xfrm>
        </p:spPr>
        <p:txBody>
          <a:bodyPr lIns="0" rIns="0" anchor="b">
            <a:noAutofit/>
          </a:bodyPr>
          <a:lstStyle>
            <a:lvl1pPr marL="0" indent="0" algn="ctr">
              <a:buNone/>
              <a:defRPr lang="en-US" sz="3200" kern="1200" spc="150" baseline="0" dirty="0" smtClean="0">
                <a:solidFill>
                  <a:schemeClr val="tx1">
                    <a:lumMod val="75000"/>
                    <a:lumOff val="25000"/>
                  </a:schemeClr>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a:t>
            </a:r>
          </a:p>
        </p:txBody>
      </p:sp>
      <p:sp>
        <p:nvSpPr>
          <p:cNvPr id="23" name="Content Placeholder 5">
            <a:extLst>
              <a:ext uri="{FF2B5EF4-FFF2-40B4-BE49-F238E27FC236}">
                <a16:creationId xmlns:a16="http://schemas.microsoft.com/office/drawing/2014/main" id="{7AB804A3-DDE8-4F7C-AA96-94BD898660F1}"/>
              </a:ext>
            </a:extLst>
          </p:cNvPr>
          <p:cNvSpPr>
            <a:spLocks noGrp="1"/>
          </p:cNvSpPr>
          <p:nvPr>
            <p:ph sz="quarter" idx="4"/>
          </p:nvPr>
        </p:nvSpPr>
        <p:spPr>
          <a:xfrm>
            <a:off x="3562665" y="5120722"/>
            <a:ext cx="2342205" cy="853167"/>
          </a:xfrm>
        </p:spPr>
        <p:txBody>
          <a:bodyPr lIns="0" rIns="0">
            <a:normAutofit/>
          </a:bodyPr>
          <a:lstStyle>
            <a:lvl1pPr marL="0" indent="0" algn="ctr">
              <a:lnSpc>
                <a:spcPct val="100000"/>
              </a:lnSpc>
              <a:buNone/>
              <a:defRPr sz="1200" spc="50" baseline="0">
                <a:solidFill>
                  <a:schemeClr val="tx1">
                    <a:lumMod val="75000"/>
                    <a:lumOff val="25000"/>
                  </a:schemeClr>
                </a:solidFill>
              </a:defRPr>
            </a:lvl1pPr>
            <a:lvl2pPr marL="457200" indent="0">
              <a:lnSpc>
                <a:spcPct val="100000"/>
              </a:lnSpc>
              <a:buNone/>
              <a:defRPr sz="1400" spc="50" baseline="0"/>
            </a:lvl2pPr>
            <a:lvl3pPr marL="914400" indent="0">
              <a:lnSpc>
                <a:spcPct val="100000"/>
              </a:lnSpc>
              <a:buNone/>
              <a:defRPr sz="1400" spc="50" baseline="0"/>
            </a:lvl3pPr>
            <a:lvl4pPr marL="1371600" indent="0">
              <a:lnSpc>
                <a:spcPct val="100000"/>
              </a:lnSpc>
              <a:buNone/>
              <a:defRPr sz="1400" spc="50" baseline="0"/>
            </a:lvl4pPr>
            <a:lvl5pPr marL="1828800" indent="0">
              <a:lnSpc>
                <a:spcPct val="100000"/>
              </a:lnSpc>
              <a:buNone/>
              <a:defRPr sz="1400" spc="50" baseline="0"/>
            </a:lvl5pPr>
          </a:lstStyle>
          <a:p>
            <a:pPr lvl="0"/>
            <a:r>
              <a:rPr lang="en-US"/>
              <a:t>Click to edit Master text styles</a:t>
            </a:r>
          </a:p>
        </p:txBody>
      </p:sp>
      <p:sp>
        <p:nvSpPr>
          <p:cNvPr id="24" name="Text Placeholder 2">
            <a:extLst>
              <a:ext uri="{FF2B5EF4-FFF2-40B4-BE49-F238E27FC236}">
                <a16:creationId xmlns:a16="http://schemas.microsoft.com/office/drawing/2014/main" id="{41D76E21-775F-4F86-8F17-E8258055D6DE}"/>
              </a:ext>
            </a:extLst>
          </p:cNvPr>
          <p:cNvSpPr>
            <a:spLocks noGrp="1"/>
          </p:cNvSpPr>
          <p:nvPr>
            <p:ph type="body" idx="13" hasCustomPrompt="1"/>
          </p:nvPr>
        </p:nvSpPr>
        <p:spPr>
          <a:xfrm>
            <a:off x="6298609" y="3788813"/>
            <a:ext cx="2330726" cy="804859"/>
          </a:xfrm>
        </p:spPr>
        <p:txBody>
          <a:bodyPr lIns="0" rIns="0" anchor="b">
            <a:noAutofit/>
          </a:bodyPr>
          <a:lstStyle>
            <a:lvl1pPr marL="0" indent="0" algn="ctr">
              <a:buNone/>
              <a:defRPr lang="en-US" sz="3200" kern="1200" spc="150" baseline="0" dirty="0" smtClean="0">
                <a:solidFill>
                  <a:schemeClr val="tx1">
                    <a:lumMod val="75000"/>
                    <a:lumOff val="25000"/>
                  </a:schemeClr>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a:t>
            </a:r>
          </a:p>
        </p:txBody>
      </p:sp>
      <p:sp>
        <p:nvSpPr>
          <p:cNvPr id="25" name="Content Placeholder 3">
            <a:extLst>
              <a:ext uri="{FF2B5EF4-FFF2-40B4-BE49-F238E27FC236}">
                <a16:creationId xmlns:a16="http://schemas.microsoft.com/office/drawing/2014/main" id="{290EB005-534F-4E5E-81D4-3795AF32C8FB}"/>
              </a:ext>
            </a:extLst>
          </p:cNvPr>
          <p:cNvSpPr>
            <a:spLocks noGrp="1"/>
          </p:cNvSpPr>
          <p:nvPr>
            <p:ph sz="half" idx="14"/>
          </p:nvPr>
        </p:nvSpPr>
        <p:spPr>
          <a:xfrm>
            <a:off x="6298609" y="5120722"/>
            <a:ext cx="2330726" cy="853167"/>
          </a:xfrm>
        </p:spPr>
        <p:txBody>
          <a:bodyPr lIns="0" rIns="0">
            <a:normAutofit/>
          </a:bodyPr>
          <a:lstStyle>
            <a:lvl1pPr marL="0" indent="0" algn="ctr">
              <a:lnSpc>
                <a:spcPct val="100000"/>
              </a:lnSpc>
              <a:buNone/>
              <a:defRPr sz="1200" spc="50" baseline="0">
                <a:solidFill>
                  <a:schemeClr val="tx1">
                    <a:lumMod val="75000"/>
                    <a:lumOff val="25000"/>
                  </a:schemeClr>
                </a:solidFill>
              </a:defRPr>
            </a:lvl1pPr>
            <a:lvl2pPr marL="457200" indent="0">
              <a:lnSpc>
                <a:spcPct val="100000"/>
              </a:lnSpc>
              <a:buNone/>
              <a:defRPr sz="1400" spc="50" baseline="0"/>
            </a:lvl2pPr>
            <a:lvl3pPr marL="914400" indent="0">
              <a:lnSpc>
                <a:spcPct val="100000"/>
              </a:lnSpc>
              <a:buNone/>
              <a:defRPr sz="1400" spc="50" baseline="0"/>
            </a:lvl3pPr>
            <a:lvl4pPr marL="1371600" indent="0">
              <a:lnSpc>
                <a:spcPct val="100000"/>
              </a:lnSpc>
              <a:buNone/>
              <a:defRPr sz="1400" spc="50" baseline="0"/>
            </a:lvl4pPr>
            <a:lvl5pPr marL="1828800" indent="0">
              <a:lnSpc>
                <a:spcPct val="100000"/>
              </a:lnSpc>
              <a:buNone/>
              <a:defRPr sz="1400" spc="50" baseline="0"/>
            </a:lvl5pPr>
          </a:lstStyle>
          <a:p>
            <a:pPr lvl="0"/>
            <a:r>
              <a:rPr lang="en-US"/>
              <a:t>Click to edit Master text styles</a:t>
            </a:r>
          </a:p>
        </p:txBody>
      </p:sp>
      <p:sp>
        <p:nvSpPr>
          <p:cNvPr id="26" name="Text Placeholder 2">
            <a:extLst>
              <a:ext uri="{FF2B5EF4-FFF2-40B4-BE49-F238E27FC236}">
                <a16:creationId xmlns:a16="http://schemas.microsoft.com/office/drawing/2014/main" id="{4DDA664B-9E00-41E2-903A-87130EEDB2DF}"/>
              </a:ext>
            </a:extLst>
          </p:cNvPr>
          <p:cNvSpPr>
            <a:spLocks noGrp="1"/>
          </p:cNvSpPr>
          <p:nvPr>
            <p:ph type="body" idx="15" hasCustomPrompt="1"/>
          </p:nvPr>
        </p:nvSpPr>
        <p:spPr>
          <a:xfrm>
            <a:off x="9023074" y="3788457"/>
            <a:ext cx="2330726" cy="804859"/>
          </a:xfrm>
        </p:spPr>
        <p:txBody>
          <a:bodyPr lIns="0" rIns="0" anchor="b">
            <a:noAutofit/>
          </a:bodyPr>
          <a:lstStyle>
            <a:lvl1pPr marL="0" indent="0" algn="ctr">
              <a:buNone/>
              <a:defRPr lang="en-US" sz="3200" kern="1200" spc="150" baseline="0" dirty="0" smtClean="0">
                <a:solidFill>
                  <a:schemeClr val="tx1">
                    <a:lumMod val="75000"/>
                    <a:lumOff val="25000"/>
                  </a:schemeClr>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a:t>
            </a:r>
          </a:p>
        </p:txBody>
      </p:sp>
      <p:sp>
        <p:nvSpPr>
          <p:cNvPr id="27" name="Content Placeholder 3">
            <a:extLst>
              <a:ext uri="{FF2B5EF4-FFF2-40B4-BE49-F238E27FC236}">
                <a16:creationId xmlns:a16="http://schemas.microsoft.com/office/drawing/2014/main" id="{F38183B6-48F8-4715-8596-BFC77AFE9243}"/>
              </a:ext>
            </a:extLst>
          </p:cNvPr>
          <p:cNvSpPr>
            <a:spLocks noGrp="1"/>
          </p:cNvSpPr>
          <p:nvPr>
            <p:ph sz="half" idx="16"/>
          </p:nvPr>
        </p:nvSpPr>
        <p:spPr>
          <a:xfrm>
            <a:off x="9023074" y="5120366"/>
            <a:ext cx="2330726" cy="853167"/>
          </a:xfrm>
        </p:spPr>
        <p:txBody>
          <a:bodyPr lIns="0" rIns="0">
            <a:normAutofit/>
          </a:bodyPr>
          <a:lstStyle>
            <a:lvl1pPr marL="0" indent="0" algn="ctr">
              <a:lnSpc>
                <a:spcPct val="100000"/>
              </a:lnSpc>
              <a:buNone/>
              <a:defRPr sz="1200" spc="50" baseline="0">
                <a:solidFill>
                  <a:schemeClr val="tx1">
                    <a:lumMod val="75000"/>
                    <a:lumOff val="25000"/>
                  </a:schemeClr>
                </a:solidFill>
              </a:defRPr>
            </a:lvl1pPr>
            <a:lvl2pPr marL="457200" indent="0">
              <a:lnSpc>
                <a:spcPct val="100000"/>
              </a:lnSpc>
              <a:buNone/>
              <a:defRPr sz="1400" spc="50" baseline="0"/>
            </a:lvl2pPr>
            <a:lvl3pPr marL="914400" indent="0">
              <a:lnSpc>
                <a:spcPct val="100000"/>
              </a:lnSpc>
              <a:buNone/>
              <a:defRPr sz="1400" spc="50" baseline="0"/>
            </a:lvl3pPr>
            <a:lvl4pPr marL="1371600" indent="0">
              <a:lnSpc>
                <a:spcPct val="100000"/>
              </a:lnSpc>
              <a:buNone/>
              <a:defRPr sz="1400" spc="50" baseline="0"/>
            </a:lvl4pPr>
            <a:lvl5pPr marL="1828800" indent="0">
              <a:lnSpc>
                <a:spcPct val="100000"/>
              </a:lnSpc>
              <a:buNone/>
              <a:defRPr sz="1400" spc="50" baseline="0"/>
            </a:lvl5pPr>
          </a:lstStyle>
          <a:p>
            <a:pPr lvl="0"/>
            <a:r>
              <a:rPr lang="en-US"/>
              <a:t>Click to edit Master text styles</a:t>
            </a:r>
          </a:p>
        </p:txBody>
      </p:sp>
      <p:sp>
        <p:nvSpPr>
          <p:cNvPr id="28" name="Text Placeholder 2">
            <a:extLst>
              <a:ext uri="{FF2B5EF4-FFF2-40B4-BE49-F238E27FC236}">
                <a16:creationId xmlns:a16="http://schemas.microsoft.com/office/drawing/2014/main" id="{0C6D44CB-DAE7-40C8-B7B5-3AC0F92E224A}"/>
              </a:ext>
            </a:extLst>
          </p:cNvPr>
          <p:cNvSpPr>
            <a:spLocks noGrp="1"/>
          </p:cNvSpPr>
          <p:nvPr>
            <p:ph type="body" idx="17" hasCustomPrompt="1"/>
          </p:nvPr>
        </p:nvSpPr>
        <p:spPr>
          <a:xfrm>
            <a:off x="838200" y="4464810"/>
            <a:ext cx="2330726" cy="438505"/>
          </a:xfrm>
        </p:spPr>
        <p:txBody>
          <a:bodyPr lIns="0" rIns="0" anchor="b">
            <a:noAutofit/>
          </a:bodyPr>
          <a:lstStyle>
            <a:lvl1pPr marL="0" indent="0" algn="ctr">
              <a:buNone/>
              <a:defRPr lang="en-US" sz="1400" kern="1200" cap="all" spc="0" baseline="0" dirty="0" smtClean="0">
                <a:solidFill>
                  <a:schemeClr val="accent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a:t>
            </a:r>
          </a:p>
        </p:txBody>
      </p:sp>
      <p:sp>
        <p:nvSpPr>
          <p:cNvPr id="30" name="Text Placeholder 2">
            <a:extLst>
              <a:ext uri="{FF2B5EF4-FFF2-40B4-BE49-F238E27FC236}">
                <a16:creationId xmlns:a16="http://schemas.microsoft.com/office/drawing/2014/main" id="{D388CB94-B0AB-4513-9265-432FA36890D7}"/>
              </a:ext>
            </a:extLst>
          </p:cNvPr>
          <p:cNvSpPr>
            <a:spLocks noGrp="1"/>
          </p:cNvSpPr>
          <p:nvPr>
            <p:ph type="body" idx="19" hasCustomPrompt="1"/>
          </p:nvPr>
        </p:nvSpPr>
        <p:spPr>
          <a:xfrm>
            <a:off x="6298609" y="4464810"/>
            <a:ext cx="2330726" cy="438505"/>
          </a:xfrm>
        </p:spPr>
        <p:txBody>
          <a:bodyPr lIns="0" rIns="0" anchor="b">
            <a:noAutofit/>
          </a:bodyPr>
          <a:lstStyle>
            <a:lvl1pPr marL="0" indent="0" algn="ctr">
              <a:buNone/>
              <a:defRPr lang="en-US" sz="1400" kern="1200" cap="all" spc="0" baseline="0" dirty="0" smtClean="0">
                <a:solidFill>
                  <a:schemeClr val="accent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a:t>
            </a:r>
          </a:p>
        </p:txBody>
      </p:sp>
      <p:sp>
        <p:nvSpPr>
          <p:cNvPr id="35" name="Text Placeholder 2">
            <a:extLst>
              <a:ext uri="{FF2B5EF4-FFF2-40B4-BE49-F238E27FC236}">
                <a16:creationId xmlns:a16="http://schemas.microsoft.com/office/drawing/2014/main" id="{82DB4D40-3550-49E6-AF64-41E7E499F45D}"/>
              </a:ext>
            </a:extLst>
          </p:cNvPr>
          <p:cNvSpPr>
            <a:spLocks noGrp="1"/>
          </p:cNvSpPr>
          <p:nvPr>
            <p:ph type="body" idx="23" hasCustomPrompt="1"/>
          </p:nvPr>
        </p:nvSpPr>
        <p:spPr>
          <a:xfrm>
            <a:off x="9023074" y="4464454"/>
            <a:ext cx="2330726" cy="438505"/>
          </a:xfrm>
        </p:spPr>
        <p:txBody>
          <a:bodyPr lIns="0" rIns="0" anchor="b">
            <a:noAutofit/>
          </a:bodyPr>
          <a:lstStyle>
            <a:lvl1pPr marL="0" indent="0" algn="ctr">
              <a:buNone/>
              <a:defRPr lang="en-US" sz="1400" kern="1200" cap="all" spc="0" baseline="0" dirty="0" smtClean="0">
                <a:solidFill>
                  <a:schemeClr val="accent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a:t>
            </a:r>
          </a:p>
        </p:txBody>
      </p:sp>
      <p:sp>
        <p:nvSpPr>
          <p:cNvPr id="36" name="Text Placeholder 2">
            <a:extLst>
              <a:ext uri="{FF2B5EF4-FFF2-40B4-BE49-F238E27FC236}">
                <a16:creationId xmlns:a16="http://schemas.microsoft.com/office/drawing/2014/main" id="{F6056747-20EC-4D2B-8AD5-79902BC51847}"/>
              </a:ext>
            </a:extLst>
          </p:cNvPr>
          <p:cNvSpPr>
            <a:spLocks noGrp="1"/>
          </p:cNvSpPr>
          <p:nvPr>
            <p:ph type="body" idx="24" hasCustomPrompt="1"/>
          </p:nvPr>
        </p:nvSpPr>
        <p:spPr>
          <a:xfrm>
            <a:off x="3568700" y="4464453"/>
            <a:ext cx="2330726" cy="438505"/>
          </a:xfrm>
        </p:spPr>
        <p:txBody>
          <a:bodyPr lIns="0" rIns="0" anchor="b">
            <a:noAutofit/>
          </a:bodyPr>
          <a:lstStyle>
            <a:lvl1pPr marL="0" indent="0" algn="ctr">
              <a:buNone/>
              <a:defRPr lang="en-US" sz="1400" kern="1200" cap="all" spc="0" baseline="0" dirty="0" smtClean="0">
                <a:solidFill>
                  <a:schemeClr val="accent1"/>
                </a:solidFill>
                <a:latin typeface="+mj-lt"/>
                <a:ea typeface="+mj-ea"/>
                <a:cs typeface="+mj-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a:t>
            </a:r>
          </a:p>
        </p:txBody>
      </p:sp>
    </p:spTree>
    <p:extLst>
      <p:ext uri="{BB962C8B-B14F-4D97-AF65-F5344CB8AC3E}">
        <p14:creationId xmlns:p14="http://schemas.microsoft.com/office/powerpoint/2010/main" val="141809749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1_Title and Content">
    <p:spTree>
      <p:nvGrpSpPr>
        <p:cNvPr id="1" name=""/>
        <p:cNvGrpSpPr/>
        <p:nvPr/>
      </p:nvGrpSpPr>
      <p:grpSpPr>
        <a:xfrm>
          <a:off x="0" y="0"/>
          <a:ext cx="0" cy="0"/>
          <a:chOff x="0" y="0"/>
          <a:chExt cx="0" cy="0"/>
        </a:xfrm>
      </p:grpSpPr>
      <p:sp>
        <p:nvSpPr>
          <p:cNvPr id="28" name="Freeform: Shape 27">
            <a:extLst>
              <a:ext uri="{FF2B5EF4-FFF2-40B4-BE49-F238E27FC236}">
                <a16:creationId xmlns:a16="http://schemas.microsoft.com/office/drawing/2014/main" id="{4A9869E4-27A3-4A22-92EA-ECD5099EC492}"/>
              </a:ext>
            </a:extLst>
          </p:cNvPr>
          <p:cNvSpPr/>
          <p:nvPr userDrawn="1"/>
        </p:nvSpPr>
        <p:spPr>
          <a:xfrm>
            <a:off x="6016886" y="0"/>
            <a:ext cx="6175114" cy="6858000"/>
          </a:xfrm>
          <a:custGeom>
            <a:avLst/>
            <a:gdLst>
              <a:gd name="connsiteX0" fmla="*/ 1341004 w 6175114"/>
              <a:gd name="connsiteY0" fmla="*/ 0 h 6858000"/>
              <a:gd name="connsiteX1" fmla="*/ 6175114 w 6175114"/>
              <a:gd name="connsiteY1" fmla="*/ 0 h 6858000"/>
              <a:gd name="connsiteX2" fmla="*/ 6175114 w 6175114"/>
              <a:gd name="connsiteY2" fmla="*/ 1753853 h 6858000"/>
              <a:gd name="connsiteX3" fmla="*/ 5820369 w 6175114"/>
              <a:gd name="connsiteY3" fmla="*/ 2196189 h 6858000"/>
              <a:gd name="connsiteX4" fmla="*/ 3753019 w 6175114"/>
              <a:gd name="connsiteY4" fmla="*/ 1432910 h 6858000"/>
              <a:gd name="connsiteX5" fmla="*/ 2496678 w 6175114"/>
              <a:gd name="connsiteY5" fmla="*/ 2275742 h 6858000"/>
              <a:gd name="connsiteX6" fmla="*/ 4071059 w 6175114"/>
              <a:gd name="connsiteY6" fmla="*/ 3452528 h 6858000"/>
              <a:gd name="connsiteX7" fmla="*/ 5359131 w 6175114"/>
              <a:gd name="connsiteY7" fmla="*/ 3977321 h 6858000"/>
              <a:gd name="connsiteX8" fmla="*/ 6026758 w 6175114"/>
              <a:gd name="connsiteY8" fmla="*/ 4302039 h 6858000"/>
              <a:gd name="connsiteX9" fmla="*/ 6175114 w 6175114"/>
              <a:gd name="connsiteY9" fmla="*/ 4397461 h 6858000"/>
              <a:gd name="connsiteX10" fmla="*/ 6175114 w 6175114"/>
              <a:gd name="connsiteY10" fmla="*/ 6858000 h 6858000"/>
              <a:gd name="connsiteX11" fmla="*/ 4869473 w 6175114"/>
              <a:gd name="connsiteY11" fmla="*/ 6858000 h 6858000"/>
              <a:gd name="connsiteX12" fmla="*/ 4856472 w 6175114"/>
              <a:gd name="connsiteY12" fmla="*/ 6790487 h 6858000"/>
              <a:gd name="connsiteX13" fmla="*/ 3419067 w 6175114"/>
              <a:gd name="connsiteY13" fmla="*/ 5837920 h 6858000"/>
              <a:gd name="connsiteX14" fmla="*/ 2099173 w 6175114"/>
              <a:gd name="connsiteY14" fmla="*/ 5265482 h 6858000"/>
              <a:gd name="connsiteX15" fmla="*/ 0 w 6175114"/>
              <a:gd name="connsiteY15" fmla="*/ 2434764 h 6858000"/>
              <a:gd name="connsiteX16" fmla="*/ 1315163 w 6175114"/>
              <a:gd name="connsiteY16" fmla="*/ 16279 h 6858000"/>
              <a:gd name="connsiteX17" fmla="*/ 1341004 w 6175114"/>
              <a:gd name="connsiteY17"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6175114" h="6858000">
                <a:moveTo>
                  <a:pt x="1341004" y="0"/>
                </a:moveTo>
                <a:lnTo>
                  <a:pt x="6175114" y="0"/>
                </a:lnTo>
                <a:lnTo>
                  <a:pt x="6175114" y="1753853"/>
                </a:lnTo>
                <a:lnTo>
                  <a:pt x="5820369" y="2196189"/>
                </a:lnTo>
                <a:cubicBezTo>
                  <a:pt x="5120645" y="1703218"/>
                  <a:pt x="4405009" y="1432910"/>
                  <a:pt x="3753019" y="1432910"/>
                </a:cubicBezTo>
                <a:cubicBezTo>
                  <a:pt x="2989739" y="1432910"/>
                  <a:pt x="2496678" y="1735039"/>
                  <a:pt x="2496678" y="2275742"/>
                </a:cubicBezTo>
                <a:cubicBezTo>
                  <a:pt x="2496678" y="2880092"/>
                  <a:pt x="3148671" y="3086756"/>
                  <a:pt x="4071059" y="3452528"/>
                </a:cubicBezTo>
                <a:lnTo>
                  <a:pt x="5359131" y="3977321"/>
                </a:lnTo>
                <a:cubicBezTo>
                  <a:pt x="5600645" y="4072737"/>
                  <a:pt x="5823711" y="4180452"/>
                  <a:pt x="6026758" y="4302039"/>
                </a:cubicBezTo>
                <a:lnTo>
                  <a:pt x="6175114" y="4397461"/>
                </a:lnTo>
                <a:lnTo>
                  <a:pt x="6175114" y="6858000"/>
                </a:lnTo>
                <a:lnTo>
                  <a:pt x="4869473" y="6858000"/>
                </a:lnTo>
                <a:lnTo>
                  <a:pt x="4856472" y="6790487"/>
                </a:lnTo>
                <a:cubicBezTo>
                  <a:pt x="4737539" y="6344090"/>
                  <a:pt x="4212235" y="6157971"/>
                  <a:pt x="3419067" y="5837920"/>
                </a:cubicBezTo>
                <a:lnTo>
                  <a:pt x="2099173" y="5265482"/>
                </a:lnTo>
                <a:cubicBezTo>
                  <a:pt x="1001854" y="4836066"/>
                  <a:pt x="0" y="3929589"/>
                  <a:pt x="0" y="2434764"/>
                </a:cubicBezTo>
                <a:cubicBezTo>
                  <a:pt x="0" y="1459726"/>
                  <a:pt x="493110" y="590353"/>
                  <a:pt x="1315163" y="16279"/>
                </a:cubicBezTo>
                <a:lnTo>
                  <a:pt x="1341004" y="0"/>
                </a:lnTo>
                <a:close/>
              </a:path>
            </a:pathLst>
          </a:custGeom>
          <a:gradFill>
            <a:gsLst>
              <a:gs pos="100000">
                <a:schemeClr val="accent2"/>
              </a:gs>
              <a:gs pos="8000">
                <a:schemeClr val="accent1"/>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 name="Title 1">
            <a:extLst>
              <a:ext uri="{FF2B5EF4-FFF2-40B4-BE49-F238E27FC236}">
                <a16:creationId xmlns:a16="http://schemas.microsoft.com/office/drawing/2014/main" id="{983917A6-AC6D-490C-947C-C8BDB0A54B33}"/>
              </a:ext>
            </a:extLst>
          </p:cNvPr>
          <p:cNvSpPr>
            <a:spLocks noGrp="1"/>
          </p:cNvSpPr>
          <p:nvPr>
            <p:ph type="title"/>
          </p:nvPr>
        </p:nvSpPr>
        <p:spPr>
          <a:xfrm>
            <a:off x="1099456" y="3257550"/>
            <a:ext cx="4203247" cy="743744"/>
          </a:xfrm>
        </p:spPr>
        <p:txBody>
          <a:bodyPr lIns="0" anchor="t">
            <a:noAutofit/>
          </a:bodyPr>
          <a:lstStyle>
            <a:lvl1pPr>
              <a:defRPr sz="2800" cap="all" baseline="0">
                <a:solidFill>
                  <a:schemeClr val="accent1"/>
                </a:solidFill>
              </a:defRPr>
            </a:lvl1pPr>
          </a:lstStyle>
          <a:p>
            <a:r>
              <a:rPr lang="en-US"/>
              <a:t>Click to edit Master title style</a:t>
            </a:r>
          </a:p>
        </p:txBody>
      </p:sp>
      <p:sp>
        <p:nvSpPr>
          <p:cNvPr id="3" name="Content Placeholder 2">
            <a:extLst>
              <a:ext uri="{FF2B5EF4-FFF2-40B4-BE49-F238E27FC236}">
                <a16:creationId xmlns:a16="http://schemas.microsoft.com/office/drawing/2014/main" id="{D772EF9B-97B0-4909-B1C8-B680035F9DC5}"/>
              </a:ext>
            </a:extLst>
          </p:cNvPr>
          <p:cNvSpPr>
            <a:spLocks noGrp="1"/>
          </p:cNvSpPr>
          <p:nvPr>
            <p:ph idx="1"/>
          </p:nvPr>
        </p:nvSpPr>
        <p:spPr>
          <a:xfrm>
            <a:off x="1099456" y="4238625"/>
            <a:ext cx="4203247" cy="1800225"/>
          </a:xfrm>
        </p:spPr>
        <p:txBody>
          <a:bodyPr lIns="0">
            <a:normAutofit/>
          </a:bodyPr>
          <a:lstStyle>
            <a:lvl1pPr marL="0" indent="0">
              <a:lnSpc>
                <a:spcPct val="150000"/>
              </a:lnSpc>
              <a:buNone/>
              <a:defRPr sz="1200"/>
            </a:lvl1pPr>
          </a:lstStyle>
          <a:p>
            <a:pPr lvl="0"/>
            <a:r>
              <a:rPr lang="en-US"/>
              <a:t>Click to edit Master text styles</a:t>
            </a:r>
          </a:p>
        </p:txBody>
      </p:sp>
      <p:sp>
        <p:nvSpPr>
          <p:cNvPr id="4" name="Date Placeholder 3">
            <a:extLst>
              <a:ext uri="{FF2B5EF4-FFF2-40B4-BE49-F238E27FC236}">
                <a16:creationId xmlns:a16="http://schemas.microsoft.com/office/drawing/2014/main" id="{241881D0-A955-463B-814E-4977DB443F87}"/>
              </a:ext>
            </a:extLst>
          </p:cNvPr>
          <p:cNvSpPr>
            <a:spLocks noGrp="1"/>
          </p:cNvSpPr>
          <p:nvPr>
            <p:ph type="dt" sz="half" idx="10"/>
          </p:nvPr>
        </p:nvSpPr>
        <p:spPr/>
        <p:txBody>
          <a:bodyPr/>
          <a:lstStyle/>
          <a:p>
            <a:endParaRPr lang="en-US" dirty="0"/>
          </a:p>
        </p:txBody>
      </p:sp>
      <p:sp>
        <p:nvSpPr>
          <p:cNvPr id="5" name="Footer Placeholder 4">
            <a:extLst>
              <a:ext uri="{FF2B5EF4-FFF2-40B4-BE49-F238E27FC236}">
                <a16:creationId xmlns:a16="http://schemas.microsoft.com/office/drawing/2014/main" id="{660B6947-085B-4130-82A4-5D464A42F85F}"/>
              </a:ext>
            </a:extLst>
          </p:cNvPr>
          <p:cNvSpPr>
            <a:spLocks noGrp="1"/>
          </p:cNvSpPr>
          <p:nvPr>
            <p:ph type="ftr" sz="quarter" idx="11"/>
          </p:nvPr>
        </p:nvSpPr>
        <p:spPr/>
        <p:txBody>
          <a:bodyPr/>
          <a:lstStyle/>
          <a:p>
            <a:r>
              <a:rPr lang="en-US" dirty="0"/>
              <a:t>Pitch deck</a:t>
            </a:r>
          </a:p>
        </p:txBody>
      </p:sp>
      <p:sp>
        <p:nvSpPr>
          <p:cNvPr id="6" name="Slide Number Placeholder 5">
            <a:extLst>
              <a:ext uri="{FF2B5EF4-FFF2-40B4-BE49-F238E27FC236}">
                <a16:creationId xmlns:a16="http://schemas.microsoft.com/office/drawing/2014/main" id="{ABD21287-635C-42C2-8343-AB4B83FB3B76}"/>
              </a:ext>
            </a:extLst>
          </p:cNvPr>
          <p:cNvSpPr>
            <a:spLocks noGrp="1"/>
          </p:cNvSpPr>
          <p:nvPr>
            <p:ph type="sldNum" sz="quarter" idx="12"/>
          </p:nvPr>
        </p:nvSpPr>
        <p:spPr/>
        <p:txBody>
          <a:bodyPr/>
          <a:lstStyle>
            <a:lvl1pPr>
              <a:defRPr>
                <a:solidFill>
                  <a:schemeClr val="tx1"/>
                </a:solidFill>
              </a:defRPr>
            </a:lvl1pPr>
          </a:lstStyle>
          <a:p>
            <a:fld id="{9FF96520-E4CE-4EAD-8ABF-1D2297D6B3AA}" type="slidenum">
              <a:rPr lang="en-US" smtClean="0"/>
              <a:pPr/>
              <a:t>‹#›</a:t>
            </a:fld>
            <a:endParaRPr lang="en-US" dirty="0"/>
          </a:p>
        </p:txBody>
      </p:sp>
      <p:cxnSp>
        <p:nvCxnSpPr>
          <p:cNvPr id="31" name="Straight Connector 30">
            <a:extLst>
              <a:ext uri="{FF2B5EF4-FFF2-40B4-BE49-F238E27FC236}">
                <a16:creationId xmlns:a16="http://schemas.microsoft.com/office/drawing/2014/main" id="{6BF3408D-E369-4A9E-ABF8-0D643DDD2F9A}"/>
              </a:ext>
            </a:extLst>
          </p:cNvPr>
          <p:cNvCxnSpPr>
            <a:cxnSpLocks/>
          </p:cNvCxnSpPr>
          <p:nvPr userDrawn="1"/>
        </p:nvCxnSpPr>
        <p:spPr>
          <a:xfrm>
            <a:off x="1121228" y="0"/>
            <a:ext cx="0" cy="30480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225781440"/>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Title and Content with pic M">
    <p:spTree>
      <p:nvGrpSpPr>
        <p:cNvPr id="1" name=""/>
        <p:cNvGrpSpPr/>
        <p:nvPr/>
      </p:nvGrpSpPr>
      <p:grpSpPr>
        <a:xfrm>
          <a:off x="0" y="0"/>
          <a:ext cx="0" cy="0"/>
          <a:chOff x="0" y="0"/>
          <a:chExt cx="0" cy="0"/>
        </a:xfrm>
      </p:grpSpPr>
      <p:sp>
        <p:nvSpPr>
          <p:cNvPr id="17" name="Picture Placeholder 16">
            <a:extLst>
              <a:ext uri="{FF2B5EF4-FFF2-40B4-BE49-F238E27FC236}">
                <a16:creationId xmlns:a16="http://schemas.microsoft.com/office/drawing/2014/main" id="{0E65E2A4-B306-4415-9D4B-9E9F98B043BB}"/>
              </a:ext>
            </a:extLst>
          </p:cNvPr>
          <p:cNvSpPr>
            <a:spLocks noGrp="1"/>
          </p:cNvSpPr>
          <p:nvPr>
            <p:ph type="pic" sz="quarter" idx="13"/>
          </p:nvPr>
        </p:nvSpPr>
        <p:spPr>
          <a:xfrm>
            <a:off x="0" y="0"/>
            <a:ext cx="6508046" cy="6858000"/>
          </a:xfrm>
          <a:custGeom>
            <a:avLst/>
            <a:gdLst>
              <a:gd name="connsiteX0" fmla="*/ 0 w 6508046"/>
              <a:gd name="connsiteY0" fmla="*/ 0 h 6858000"/>
              <a:gd name="connsiteX1" fmla="*/ 364331 w 6508046"/>
              <a:gd name="connsiteY1" fmla="*/ 0 h 6858000"/>
              <a:gd name="connsiteX2" fmla="*/ 1163270 w 6508046"/>
              <a:gd name="connsiteY2" fmla="*/ 2195274 h 6858000"/>
              <a:gd name="connsiteX3" fmla="*/ 1708696 w 6508046"/>
              <a:gd name="connsiteY3" fmla="*/ 4033986 h 6858000"/>
              <a:gd name="connsiteX4" fmla="*/ 1771025 w 6508046"/>
              <a:gd name="connsiteY4" fmla="*/ 4033986 h 6858000"/>
              <a:gd name="connsiteX5" fmla="*/ 2316450 w 6508046"/>
              <a:gd name="connsiteY5" fmla="*/ 2195274 h 6858000"/>
              <a:gd name="connsiteX6" fmla="*/ 3084403 w 6508046"/>
              <a:gd name="connsiteY6" fmla="*/ 0 h 6858000"/>
              <a:gd name="connsiteX7" fmla="*/ 6508046 w 6508046"/>
              <a:gd name="connsiteY7" fmla="*/ 0 h 6858000"/>
              <a:gd name="connsiteX8" fmla="*/ 6508046 w 6508046"/>
              <a:gd name="connsiteY8" fmla="*/ 6858000 h 6858000"/>
              <a:gd name="connsiteX9" fmla="*/ 4310896 w 6508046"/>
              <a:gd name="connsiteY9" fmla="*/ 6858000 h 6858000"/>
              <a:gd name="connsiteX10" fmla="*/ 4310896 w 6508046"/>
              <a:gd name="connsiteY10" fmla="*/ 4407962 h 6858000"/>
              <a:gd name="connsiteX11" fmla="*/ 4638169 w 6508046"/>
              <a:gd name="connsiteY11" fmla="*/ 683746 h 6858000"/>
              <a:gd name="connsiteX12" fmla="*/ 4575840 w 6508046"/>
              <a:gd name="connsiteY12" fmla="*/ 683746 h 6858000"/>
              <a:gd name="connsiteX13" fmla="*/ 3734395 w 6508046"/>
              <a:gd name="connsiteY13" fmla="*/ 3332738 h 6858000"/>
              <a:gd name="connsiteX14" fmla="*/ 2441823 w 6508046"/>
              <a:gd name="connsiteY14" fmla="*/ 6858000 h 6858000"/>
              <a:gd name="connsiteX15" fmla="*/ 914221 w 6508046"/>
              <a:gd name="connsiteY15" fmla="*/ 6858000 h 6858000"/>
              <a:gd name="connsiteX16" fmla="*/ 0 w 6508046"/>
              <a:gd name="connsiteY16" fmla="*/ 4336167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6508046" h="6858000">
                <a:moveTo>
                  <a:pt x="0" y="0"/>
                </a:moveTo>
                <a:lnTo>
                  <a:pt x="364331" y="0"/>
                </a:lnTo>
                <a:lnTo>
                  <a:pt x="1163270" y="2195274"/>
                </a:lnTo>
                <a:cubicBezTo>
                  <a:pt x="1350258" y="2787402"/>
                  <a:pt x="1521708" y="3395157"/>
                  <a:pt x="1708696" y="4033986"/>
                </a:cubicBezTo>
                <a:lnTo>
                  <a:pt x="1771025" y="4033986"/>
                </a:lnTo>
                <a:cubicBezTo>
                  <a:pt x="1958013" y="3395067"/>
                  <a:pt x="2113925" y="2787313"/>
                  <a:pt x="2316450" y="2195274"/>
                </a:cubicBezTo>
                <a:lnTo>
                  <a:pt x="3084403" y="0"/>
                </a:lnTo>
                <a:lnTo>
                  <a:pt x="6508046" y="0"/>
                </a:lnTo>
                <a:lnTo>
                  <a:pt x="6508046" y="6858000"/>
                </a:lnTo>
                <a:lnTo>
                  <a:pt x="4310896" y="6858000"/>
                </a:lnTo>
                <a:lnTo>
                  <a:pt x="4310896" y="4407962"/>
                </a:lnTo>
                <a:cubicBezTo>
                  <a:pt x="4310896" y="3410694"/>
                  <a:pt x="4513511" y="1681014"/>
                  <a:pt x="4638169" y="683746"/>
                </a:cubicBezTo>
                <a:lnTo>
                  <a:pt x="4575840" y="683746"/>
                </a:lnTo>
                <a:lnTo>
                  <a:pt x="3734395" y="3332738"/>
                </a:lnTo>
                <a:lnTo>
                  <a:pt x="2441823" y="6858000"/>
                </a:lnTo>
                <a:lnTo>
                  <a:pt x="914221" y="6858000"/>
                </a:lnTo>
                <a:lnTo>
                  <a:pt x="0" y="4336167"/>
                </a:lnTo>
                <a:close/>
              </a:path>
            </a:pathLst>
          </a:custGeom>
        </p:spPr>
        <p:txBody>
          <a:bodyPr wrap="square">
            <a:noAutofit/>
          </a:bodyPr>
          <a:lstStyle/>
          <a:p>
            <a:r>
              <a:rPr lang="en-US"/>
              <a:t>Click icon to add picture</a:t>
            </a:r>
            <a:endParaRPr lang="en-US" dirty="0"/>
          </a:p>
        </p:txBody>
      </p:sp>
      <p:sp>
        <p:nvSpPr>
          <p:cNvPr id="3" name="Content Placeholder 2">
            <a:extLst>
              <a:ext uri="{FF2B5EF4-FFF2-40B4-BE49-F238E27FC236}">
                <a16:creationId xmlns:a16="http://schemas.microsoft.com/office/drawing/2014/main" id="{D772EF9B-97B0-4909-B1C8-B680035F9DC5}"/>
              </a:ext>
            </a:extLst>
          </p:cNvPr>
          <p:cNvSpPr>
            <a:spLocks noGrp="1"/>
          </p:cNvSpPr>
          <p:nvPr>
            <p:ph idx="1"/>
          </p:nvPr>
        </p:nvSpPr>
        <p:spPr>
          <a:xfrm>
            <a:off x="7260771" y="4136571"/>
            <a:ext cx="3907972" cy="1883230"/>
          </a:xfrm>
        </p:spPr>
        <p:txBody>
          <a:bodyPr lIns="0">
            <a:normAutofit/>
          </a:bodyPr>
          <a:lstStyle>
            <a:lvl1pPr marL="0" indent="0">
              <a:lnSpc>
                <a:spcPct val="150000"/>
              </a:lnSpc>
              <a:buNone/>
              <a:defRPr sz="1200"/>
            </a:lvl1pPr>
          </a:lstStyle>
          <a:p>
            <a:pPr lvl="0"/>
            <a:r>
              <a:rPr lang="en-US"/>
              <a:t>Click to edit Master text styles</a:t>
            </a:r>
          </a:p>
        </p:txBody>
      </p:sp>
      <p:sp>
        <p:nvSpPr>
          <p:cNvPr id="4" name="Date Placeholder 3">
            <a:extLst>
              <a:ext uri="{FF2B5EF4-FFF2-40B4-BE49-F238E27FC236}">
                <a16:creationId xmlns:a16="http://schemas.microsoft.com/office/drawing/2014/main" id="{241881D0-A955-463B-814E-4977DB443F87}"/>
              </a:ext>
            </a:extLst>
          </p:cNvPr>
          <p:cNvSpPr>
            <a:spLocks noGrp="1"/>
          </p:cNvSpPr>
          <p:nvPr>
            <p:ph type="dt" sz="half" idx="10"/>
          </p:nvPr>
        </p:nvSpPr>
        <p:spPr>
          <a:xfrm>
            <a:off x="838200" y="6356350"/>
            <a:ext cx="1643743" cy="365125"/>
          </a:xfrm>
        </p:spPr>
        <p:txBody>
          <a:bodyPr/>
          <a:lstStyle>
            <a:lvl1pPr algn="ctr">
              <a:defRPr>
                <a:solidFill>
                  <a:schemeClr val="tx1"/>
                </a:solidFill>
              </a:defRPr>
            </a:lvl1pPr>
          </a:lstStyle>
          <a:p>
            <a:endParaRPr lang="en-US" dirty="0"/>
          </a:p>
        </p:txBody>
      </p:sp>
      <p:sp>
        <p:nvSpPr>
          <p:cNvPr id="5" name="Footer Placeholder 4">
            <a:extLst>
              <a:ext uri="{FF2B5EF4-FFF2-40B4-BE49-F238E27FC236}">
                <a16:creationId xmlns:a16="http://schemas.microsoft.com/office/drawing/2014/main" id="{660B6947-085B-4130-82A4-5D464A42F85F}"/>
              </a:ext>
            </a:extLst>
          </p:cNvPr>
          <p:cNvSpPr>
            <a:spLocks noGrp="1"/>
          </p:cNvSpPr>
          <p:nvPr>
            <p:ph type="ftr" sz="quarter" idx="11"/>
          </p:nvPr>
        </p:nvSpPr>
        <p:spPr>
          <a:xfrm>
            <a:off x="4332514" y="6356350"/>
            <a:ext cx="2175532" cy="365125"/>
          </a:xfrm>
        </p:spPr>
        <p:txBody>
          <a:bodyPr/>
          <a:lstStyle>
            <a:lvl1pPr>
              <a:defRPr>
                <a:solidFill>
                  <a:schemeClr val="tx1"/>
                </a:solidFill>
              </a:defRPr>
            </a:lvl1pPr>
          </a:lstStyle>
          <a:p>
            <a:r>
              <a:rPr lang="en-US" dirty="0"/>
              <a:t>Pitch deck</a:t>
            </a:r>
          </a:p>
        </p:txBody>
      </p:sp>
      <p:sp>
        <p:nvSpPr>
          <p:cNvPr id="6" name="Slide Number Placeholder 5">
            <a:extLst>
              <a:ext uri="{FF2B5EF4-FFF2-40B4-BE49-F238E27FC236}">
                <a16:creationId xmlns:a16="http://schemas.microsoft.com/office/drawing/2014/main" id="{ABD21287-635C-42C2-8343-AB4B83FB3B76}"/>
              </a:ext>
            </a:extLst>
          </p:cNvPr>
          <p:cNvSpPr>
            <a:spLocks noGrp="1"/>
          </p:cNvSpPr>
          <p:nvPr>
            <p:ph type="sldNum" sz="quarter" idx="12"/>
          </p:nvPr>
        </p:nvSpPr>
        <p:spPr/>
        <p:txBody>
          <a:bodyPr/>
          <a:lstStyle/>
          <a:p>
            <a:fld id="{9FF96520-E4CE-4EAD-8ABF-1D2297D6B3AA}" type="slidenum">
              <a:rPr lang="en-US" smtClean="0"/>
              <a:t>‹#›</a:t>
            </a:fld>
            <a:endParaRPr lang="en-US" dirty="0"/>
          </a:p>
        </p:txBody>
      </p:sp>
      <p:sp>
        <p:nvSpPr>
          <p:cNvPr id="8" name="Title 1">
            <a:extLst>
              <a:ext uri="{FF2B5EF4-FFF2-40B4-BE49-F238E27FC236}">
                <a16:creationId xmlns:a16="http://schemas.microsoft.com/office/drawing/2014/main" id="{7CA22921-D059-426E-8623-0C4322D58F73}"/>
              </a:ext>
            </a:extLst>
          </p:cNvPr>
          <p:cNvSpPr>
            <a:spLocks noGrp="1"/>
          </p:cNvSpPr>
          <p:nvPr>
            <p:ph type="title"/>
          </p:nvPr>
        </p:nvSpPr>
        <p:spPr>
          <a:xfrm>
            <a:off x="7260771" y="3363686"/>
            <a:ext cx="3907972" cy="555171"/>
          </a:xfrm>
        </p:spPr>
        <p:txBody>
          <a:bodyPr lIns="0">
            <a:normAutofit/>
          </a:bodyPr>
          <a:lstStyle>
            <a:lvl1pPr>
              <a:defRPr lang="en-US" sz="2800" kern="1200" cap="all" baseline="0" dirty="0">
                <a:solidFill>
                  <a:schemeClr val="accent1"/>
                </a:solidFill>
                <a:latin typeface="+mj-lt"/>
                <a:ea typeface="+mj-ea"/>
                <a:cs typeface="+mj-cs"/>
              </a:defRPr>
            </a:lvl1pPr>
          </a:lstStyle>
          <a:p>
            <a:r>
              <a:rPr lang="en-US"/>
              <a:t>Click to edit Master title style</a:t>
            </a:r>
          </a:p>
        </p:txBody>
      </p:sp>
      <p:cxnSp>
        <p:nvCxnSpPr>
          <p:cNvPr id="10" name="Straight Connector 9">
            <a:extLst>
              <a:ext uri="{FF2B5EF4-FFF2-40B4-BE49-F238E27FC236}">
                <a16:creationId xmlns:a16="http://schemas.microsoft.com/office/drawing/2014/main" id="{178A5C12-53C3-4CC4-AA3B-D3292948C778}"/>
              </a:ext>
            </a:extLst>
          </p:cNvPr>
          <p:cNvCxnSpPr>
            <a:cxnSpLocks/>
          </p:cNvCxnSpPr>
          <p:nvPr userDrawn="1"/>
        </p:nvCxnSpPr>
        <p:spPr>
          <a:xfrm>
            <a:off x="7271657" y="0"/>
            <a:ext cx="0" cy="31242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427362931"/>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Closing">
    <p:spTree>
      <p:nvGrpSpPr>
        <p:cNvPr id="1" name=""/>
        <p:cNvGrpSpPr/>
        <p:nvPr/>
      </p:nvGrpSpPr>
      <p:grpSpPr>
        <a:xfrm>
          <a:off x="0" y="0"/>
          <a:ext cx="0" cy="0"/>
          <a:chOff x="0" y="0"/>
          <a:chExt cx="0" cy="0"/>
        </a:xfrm>
      </p:grpSpPr>
      <p:sp>
        <p:nvSpPr>
          <p:cNvPr id="46" name="Picture Placeholder 45">
            <a:extLst>
              <a:ext uri="{FF2B5EF4-FFF2-40B4-BE49-F238E27FC236}">
                <a16:creationId xmlns:a16="http://schemas.microsoft.com/office/drawing/2014/main" id="{D230F83A-5E75-4047-ADC0-05151570D70A}"/>
              </a:ext>
            </a:extLst>
          </p:cNvPr>
          <p:cNvSpPr>
            <a:spLocks noGrp="1"/>
          </p:cNvSpPr>
          <p:nvPr>
            <p:ph type="pic" sz="quarter" idx="28"/>
          </p:nvPr>
        </p:nvSpPr>
        <p:spPr>
          <a:xfrm>
            <a:off x="6426578" y="0"/>
            <a:ext cx="5765422" cy="6858000"/>
          </a:xfrm>
          <a:custGeom>
            <a:avLst/>
            <a:gdLst>
              <a:gd name="connsiteX0" fmla="*/ 4105955 w 5765422"/>
              <a:gd name="connsiteY0" fmla="*/ 0 h 6858000"/>
              <a:gd name="connsiteX1" fmla="*/ 5765422 w 5765422"/>
              <a:gd name="connsiteY1" fmla="*/ 0 h 6858000"/>
              <a:gd name="connsiteX2" fmla="*/ 5765422 w 5765422"/>
              <a:gd name="connsiteY2" fmla="*/ 6858000 h 6858000"/>
              <a:gd name="connsiteX3" fmla="*/ 0 w 5765422"/>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5765422" h="6858000">
                <a:moveTo>
                  <a:pt x="4105955" y="0"/>
                </a:moveTo>
                <a:lnTo>
                  <a:pt x="5765422" y="0"/>
                </a:lnTo>
                <a:lnTo>
                  <a:pt x="5765422" y="6858000"/>
                </a:lnTo>
                <a:lnTo>
                  <a:pt x="0" y="6858000"/>
                </a:lnTo>
                <a:close/>
              </a:path>
            </a:pathLst>
          </a:custGeom>
        </p:spPr>
        <p:txBody>
          <a:bodyPr wrap="square" anchor="ctr">
            <a:noAutofit/>
          </a:bodyPr>
          <a:lstStyle>
            <a:lvl1pPr marL="0" indent="0" algn="r">
              <a:buNone/>
              <a:defRPr/>
            </a:lvl1pPr>
          </a:lstStyle>
          <a:p>
            <a:r>
              <a:rPr lang="en-US"/>
              <a:t>Click icon to add picture</a:t>
            </a:r>
            <a:endParaRPr lang="en-US" dirty="0"/>
          </a:p>
        </p:txBody>
      </p:sp>
      <p:sp>
        <p:nvSpPr>
          <p:cNvPr id="30" name="Picture Placeholder 29">
            <a:extLst>
              <a:ext uri="{FF2B5EF4-FFF2-40B4-BE49-F238E27FC236}">
                <a16:creationId xmlns:a16="http://schemas.microsoft.com/office/drawing/2014/main" id="{96FD6FB9-CD68-47AB-A03D-06B72104AF11}"/>
              </a:ext>
            </a:extLst>
          </p:cNvPr>
          <p:cNvSpPr>
            <a:spLocks noGrp="1"/>
          </p:cNvSpPr>
          <p:nvPr>
            <p:ph type="pic" sz="quarter" idx="27"/>
          </p:nvPr>
        </p:nvSpPr>
        <p:spPr>
          <a:xfrm>
            <a:off x="-11657" y="-16298"/>
            <a:ext cx="5555640" cy="6874299"/>
          </a:xfrm>
          <a:custGeom>
            <a:avLst/>
            <a:gdLst>
              <a:gd name="connsiteX0" fmla="*/ 0 w 5555640"/>
              <a:gd name="connsiteY0" fmla="*/ 0 h 6874299"/>
              <a:gd name="connsiteX1" fmla="*/ 5555640 w 5555640"/>
              <a:gd name="connsiteY1" fmla="*/ 8960 h 6874299"/>
              <a:gd name="connsiteX2" fmla="*/ 1445237 w 5555640"/>
              <a:gd name="connsiteY2" fmla="*/ 6874299 h 6874299"/>
              <a:gd name="connsiteX3" fmla="*/ 0 w 5555640"/>
              <a:gd name="connsiteY3" fmla="*/ 6874299 h 6874299"/>
            </a:gdLst>
            <a:ahLst/>
            <a:cxnLst>
              <a:cxn ang="0">
                <a:pos x="connsiteX0" y="connsiteY0"/>
              </a:cxn>
              <a:cxn ang="0">
                <a:pos x="connsiteX1" y="connsiteY1"/>
              </a:cxn>
              <a:cxn ang="0">
                <a:pos x="connsiteX2" y="connsiteY2"/>
              </a:cxn>
              <a:cxn ang="0">
                <a:pos x="connsiteX3" y="connsiteY3"/>
              </a:cxn>
            </a:cxnLst>
            <a:rect l="l" t="t" r="r" b="b"/>
            <a:pathLst>
              <a:path w="5555640" h="6874299">
                <a:moveTo>
                  <a:pt x="0" y="0"/>
                </a:moveTo>
                <a:lnTo>
                  <a:pt x="5555640" y="8960"/>
                </a:lnTo>
                <a:lnTo>
                  <a:pt x="1445237" y="6874299"/>
                </a:lnTo>
                <a:lnTo>
                  <a:pt x="0" y="6874299"/>
                </a:lnTo>
                <a:close/>
              </a:path>
            </a:pathLst>
          </a:custGeom>
        </p:spPr>
        <p:txBody>
          <a:bodyPr wrap="square">
            <a:noAutofit/>
          </a:bodyPr>
          <a:lstStyle/>
          <a:p>
            <a:r>
              <a:rPr lang="en-US"/>
              <a:t>Click icon to add picture</a:t>
            </a:r>
            <a:endParaRPr lang="en-US" dirty="0"/>
          </a:p>
        </p:txBody>
      </p:sp>
      <p:sp>
        <p:nvSpPr>
          <p:cNvPr id="17" name="Text Placeholder 18">
            <a:extLst>
              <a:ext uri="{FF2B5EF4-FFF2-40B4-BE49-F238E27FC236}">
                <a16:creationId xmlns:a16="http://schemas.microsoft.com/office/drawing/2014/main" id="{61E8C129-EF62-46A8-97F3-3CB5D014FBDD}"/>
              </a:ext>
            </a:extLst>
          </p:cNvPr>
          <p:cNvSpPr>
            <a:spLocks noGrp="1"/>
          </p:cNvSpPr>
          <p:nvPr>
            <p:ph type="body" sz="quarter" idx="15" hasCustomPrompt="1"/>
          </p:nvPr>
        </p:nvSpPr>
        <p:spPr>
          <a:xfrm>
            <a:off x="4461307" y="4277953"/>
            <a:ext cx="2310968" cy="470424"/>
          </a:xfrm>
        </p:spPr>
        <p:txBody>
          <a:bodyPr lIns="0">
            <a:normAutofit/>
          </a:bodyPr>
          <a:lstStyle>
            <a:lvl1pPr marL="0" indent="0" algn="l">
              <a:lnSpc>
                <a:spcPct val="150000"/>
              </a:lnSpc>
              <a:buFont typeface="Arial" panose="020B0604020202020204" pitchFamily="34" charset="0"/>
              <a:buNone/>
              <a:defRPr sz="1200">
                <a:solidFill>
                  <a:schemeClr val="tx2"/>
                </a:solidFill>
              </a:defRPr>
            </a:lvl1pPr>
          </a:lstStyle>
          <a:p>
            <a:pPr lvl="0"/>
            <a:r>
              <a:rPr lang="en-US"/>
              <a:t>Click to add text</a:t>
            </a:r>
          </a:p>
        </p:txBody>
      </p:sp>
      <p:sp>
        <p:nvSpPr>
          <p:cNvPr id="3" name="Date Placeholder 2">
            <a:extLst>
              <a:ext uri="{FF2B5EF4-FFF2-40B4-BE49-F238E27FC236}">
                <a16:creationId xmlns:a16="http://schemas.microsoft.com/office/drawing/2014/main" id="{98EC90C5-A811-4E5C-ADD1-A89DB4E94DAA}"/>
              </a:ext>
            </a:extLst>
          </p:cNvPr>
          <p:cNvSpPr>
            <a:spLocks noGrp="1"/>
          </p:cNvSpPr>
          <p:nvPr>
            <p:ph type="dt" sz="half" idx="20"/>
          </p:nvPr>
        </p:nvSpPr>
        <p:spPr/>
        <p:txBody>
          <a:bodyPr/>
          <a:lstStyle>
            <a:lvl1pPr>
              <a:defRPr>
                <a:solidFill>
                  <a:schemeClr val="tx1"/>
                </a:solidFill>
              </a:defRPr>
            </a:lvl1pPr>
          </a:lstStyle>
          <a:p>
            <a:endParaRPr lang="en-US" dirty="0"/>
          </a:p>
        </p:txBody>
      </p:sp>
      <p:sp>
        <p:nvSpPr>
          <p:cNvPr id="4" name="Footer Placeholder 3">
            <a:extLst>
              <a:ext uri="{FF2B5EF4-FFF2-40B4-BE49-F238E27FC236}">
                <a16:creationId xmlns:a16="http://schemas.microsoft.com/office/drawing/2014/main" id="{3356B621-AE19-45D3-B25F-23256C242DDD}"/>
              </a:ext>
            </a:extLst>
          </p:cNvPr>
          <p:cNvSpPr>
            <a:spLocks noGrp="1"/>
          </p:cNvSpPr>
          <p:nvPr>
            <p:ph type="ftr" sz="quarter" idx="21"/>
          </p:nvPr>
        </p:nvSpPr>
        <p:spPr/>
        <p:txBody>
          <a:bodyPr/>
          <a:lstStyle/>
          <a:p>
            <a:r>
              <a:rPr lang="en-US" dirty="0"/>
              <a:t>Pitch deck</a:t>
            </a:r>
          </a:p>
        </p:txBody>
      </p:sp>
      <p:sp>
        <p:nvSpPr>
          <p:cNvPr id="5" name="Slide Number Placeholder 4">
            <a:extLst>
              <a:ext uri="{FF2B5EF4-FFF2-40B4-BE49-F238E27FC236}">
                <a16:creationId xmlns:a16="http://schemas.microsoft.com/office/drawing/2014/main" id="{158BDCB2-D8C3-4571-8154-76BEA9AE41A8}"/>
              </a:ext>
            </a:extLst>
          </p:cNvPr>
          <p:cNvSpPr>
            <a:spLocks noGrp="1"/>
          </p:cNvSpPr>
          <p:nvPr>
            <p:ph type="sldNum" sz="quarter" idx="22"/>
          </p:nvPr>
        </p:nvSpPr>
        <p:spPr/>
        <p:txBody>
          <a:bodyPr/>
          <a:lstStyle>
            <a:lvl1pPr>
              <a:defRPr>
                <a:solidFill>
                  <a:schemeClr val="tx1"/>
                </a:solidFill>
              </a:defRPr>
            </a:lvl1pPr>
          </a:lstStyle>
          <a:p>
            <a:fld id="{B5CEABB6-07DC-46E8-9B57-56EC44A396E5}" type="slidenum">
              <a:rPr lang="en-US" smtClean="0"/>
              <a:pPr/>
              <a:t>‹#›</a:t>
            </a:fld>
            <a:endParaRPr lang="en-US" dirty="0"/>
          </a:p>
        </p:txBody>
      </p:sp>
      <p:sp>
        <p:nvSpPr>
          <p:cNvPr id="21" name="Text Placeholder 18">
            <a:extLst>
              <a:ext uri="{FF2B5EF4-FFF2-40B4-BE49-F238E27FC236}">
                <a16:creationId xmlns:a16="http://schemas.microsoft.com/office/drawing/2014/main" id="{D9C3D27C-5291-4A1A-83AC-B52D25F43D57}"/>
              </a:ext>
            </a:extLst>
          </p:cNvPr>
          <p:cNvSpPr>
            <a:spLocks noGrp="1"/>
          </p:cNvSpPr>
          <p:nvPr>
            <p:ph type="body" sz="quarter" idx="24" hasCustomPrompt="1"/>
          </p:nvPr>
        </p:nvSpPr>
        <p:spPr>
          <a:xfrm>
            <a:off x="4156823" y="4752561"/>
            <a:ext cx="2310968" cy="470424"/>
          </a:xfrm>
        </p:spPr>
        <p:txBody>
          <a:bodyPr lIns="0">
            <a:normAutofit/>
          </a:bodyPr>
          <a:lstStyle>
            <a:lvl1pPr marL="0" indent="0" algn="l">
              <a:lnSpc>
                <a:spcPct val="150000"/>
              </a:lnSpc>
              <a:buFont typeface="Arial" panose="020B0604020202020204" pitchFamily="34" charset="0"/>
              <a:buNone/>
              <a:defRPr sz="1200">
                <a:solidFill>
                  <a:schemeClr val="tx2"/>
                </a:solidFill>
              </a:defRPr>
            </a:lvl1pPr>
          </a:lstStyle>
          <a:p>
            <a:pPr lvl="0"/>
            <a:r>
              <a:rPr lang="en-US"/>
              <a:t>Click to add text</a:t>
            </a:r>
          </a:p>
        </p:txBody>
      </p:sp>
      <p:sp>
        <p:nvSpPr>
          <p:cNvPr id="25" name="Text Placeholder 18">
            <a:extLst>
              <a:ext uri="{FF2B5EF4-FFF2-40B4-BE49-F238E27FC236}">
                <a16:creationId xmlns:a16="http://schemas.microsoft.com/office/drawing/2014/main" id="{2B757B2D-A738-401D-A78C-05475608F20A}"/>
              </a:ext>
            </a:extLst>
          </p:cNvPr>
          <p:cNvSpPr>
            <a:spLocks noGrp="1"/>
          </p:cNvSpPr>
          <p:nvPr>
            <p:ph type="body" sz="quarter" idx="26" hasCustomPrompt="1"/>
          </p:nvPr>
        </p:nvSpPr>
        <p:spPr>
          <a:xfrm>
            <a:off x="3869713" y="5217644"/>
            <a:ext cx="2310968" cy="470424"/>
          </a:xfrm>
        </p:spPr>
        <p:txBody>
          <a:bodyPr lIns="0">
            <a:normAutofit/>
          </a:bodyPr>
          <a:lstStyle>
            <a:lvl1pPr marL="0" indent="0" algn="l">
              <a:lnSpc>
                <a:spcPct val="150000"/>
              </a:lnSpc>
              <a:buFont typeface="Arial" panose="020B0604020202020204" pitchFamily="34" charset="0"/>
              <a:buNone/>
              <a:defRPr sz="1200">
                <a:solidFill>
                  <a:schemeClr val="tx2"/>
                </a:solidFill>
              </a:defRPr>
            </a:lvl1pPr>
          </a:lstStyle>
          <a:p>
            <a:pPr lvl="0"/>
            <a:r>
              <a:rPr lang="en-US"/>
              <a:t>Click to add text</a:t>
            </a:r>
          </a:p>
        </p:txBody>
      </p:sp>
      <p:sp>
        <p:nvSpPr>
          <p:cNvPr id="47" name="Text Placeholder 18">
            <a:extLst>
              <a:ext uri="{FF2B5EF4-FFF2-40B4-BE49-F238E27FC236}">
                <a16:creationId xmlns:a16="http://schemas.microsoft.com/office/drawing/2014/main" id="{AD14F11B-0FDD-41EF-8278-550F37093B15}"/>
              </a:ext>
            </a:extLst>
          </p:cNvPr>
          <p:cNvSpPr>
            <a:spLocks noGrp="1"/>
          </p:cNvSpPr>
          <p:nvPr>
            <p:ph type="body" sz="quarter" idx="29" hasCustomPrompt="1"/>
          </p:nvPr>
        </p:nvSpPr>
        <p:spPr>
          <a:xfrm>
            <a:off x="3580046" y="5673201"/>
            <a:ext cx="2310968" cy="470424"/>
          </a:xfrm>
        </p:spPr>
        <p:txBody>
          <a:bodyPr lIns="0">
            <a:normAutofit/>
          </a:bodyPr>
          <a:lstStyle>
            <a:lvl1pPr marL="0" indent="0" algn="l">
              <a:lnSpc>
                <a:spcPct val="150000"/>
              </a:lnSpc>
              <a:buFont typeface="Arial" panose="020B0604020202020204" pitchFamily="34" charset="0"/>
              <a:buNone/>
              <a:defRPr sz="1200">
                <a:solidFill>
                  <a:schemeClr val="tx2"/>
                </a:solidFill>
              </a:defRPr>
            </a:lvl1pPr>
          </a:lstStyle>
          <a:p>
            <a:pPr lvl="0"/>
            <a:r>
              <a:rPr lang="en-US"/>
              <a:t>Click to add text</a:t>
            </a:r>
          </a:p>
        </p:txBody>
      </p:sp>
      <p:sp>
        <p:nvSpPr>
          <p:cNvPr id="12" name="Title 1">
            <a:extLst>
              <a:ext uri="{FF2B5EF4-FFF2-40B4-BE49-F238E27FC236}">
                <a16:creationId xmlns:a16="http://schemas.microsoft.com/office/drawing/2014/main" id="{9EB2270B-D707-4103-98F1-E697CEBA718E}"/>
              </a:ext>
            </a:extLst>
          </p:cNvPr>
          <p:cNvSpPr>
            <a:spLocks noGrp="1"/>
          </p:cNvSpPr>
          <p:nvPr>
            <p:ph type="title"/>
          </p:nvPr>
        </p:nvSpPr>
        <p:spPr>
          <a:xfrm>
            <a:off x="4898571" y="3363686"/>
            <a:ext cx="3907972" cy="555171"/>
          </a:xfrm>
        </p:spPr>
        <p:txBody>
          <a:bodyPr lIns="0">
            <a:normAutofit/>
          </a:bodyPr>
          <a:lstStyle>
            <a:lvl1pPr>
              <a:defRPr lang="en-US" sz="2800" kern="1200" cap="all" baseline="0" dirty="0">
                <a:solidFill>
                  <a:schemeClr val="accent1"/>
                </a:solidFill>
                <a:latin typeface="+mj-lt"/>
                <a:ea typeface="+mj-ea"/>
                <a:cs typeface="+mj-cs"/>
              </a:defRPr>
            </a:lvl1pPr>
          </a:lstStyle>
          <a:p>
            <a:r>
              <a:rPr lang="en-US"/>
              <a:t>Click to edit Master title style</a:t>
            </a:r>
          </a:p>
        </p:txBody>
      </p:sp>
    </p:spTree>
    <p:extLst>
      <p:ext uri="{BB962C8B-B14F-4D97-AF65-F5344CB8AC3E}">
        <p14:creationId xmlns:p14="http://schemas.microsoft.com/office/powerpoint/2010/main" val="112420539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and Content with pic S">
    <p:spTree>
      <p:nvGrpSpPr>
        <p:cNvPr id="1" name=""/>
        <p:cNvGrpSpPr/>
        <p:nvPr/>
      </p:nvGrpSpPr>
      <p:grpSpPr>
        <a:xfrm>
          <a:off x="0" y="0"/>
          <a:ext cx="0" cy="0"/>
          <a:chOff x="0" y="0"/>
          <a:chExt cx="0" cy="0"/>
        </a:xfrm>
      </p:grpSpPr>
      <p:sp>
        <p:nvSpPr>
          <p:cNvPr id="11" name="Picture Placeholder 10">
            <a:extLst>
              <a:ext uri="{FF2B5EF4-FFF2-40B4-BE49-F238E27FC236}">
                <a16:creationId xmlns:a16="http://schemas.microsoft.com/office/drawing/2014/main" id="{3583479E-F517-4F8A-9382-5B73D75104D3}"/>
              </a:ext>
            </a:extLst>
          </p:cNvPr>
          <p:cNvSpPr>
            <a:spLocks noGrp="1"/>
          </p:cNvSpPr>
          <p:nvPr>
            <p:ph type="pic" sz="quarter" idx="13"/>
          </p:nvPr>
        </p:nvSpPr>
        <p:spPr>
          <a:xfrm>
            <a:off x="6016886" y="0"/>
            <a:ext cx="6175114" cy="6858000"/>
          </a:xfrm>
          <a:custGeom>
            <a:avLst/>
            <a:gdLst>
              <a:gd name="connsiteX0" fmla="*/ 1341004 w 6175114"/>
              <a:gd name="connsiteY0" fmla="*/ 0 h 6858000"/>
              <a:gd name="connsiteX1" fmla="*/ 6175114 w 6175114"/>
              <a:gd name="connsiteY1" fmla="*/ 0 h 6858000"/>
              <a:gd name="connsiteX2" fmla="*/ 6175114 w 6175114"/>
              <a:gd name="connsiteY2" fmla="*/ 1753853 h 6858000"/>
              <a:gd name="connsiteX3" fmla="*/ 5820369 w 6175114"/>
              <a:gd name="connsiteY3" fmla="*/ 2196189 h 6858000"/>
              <a:gd name="connsiteX4" fmla="*/ 3753019 w 6175114"/>
              <a:gd name="connsiteY4" fmla="*/ 1432910 h 6858000"/>
              <a:gd name="connsiteX5" fmla="*/ 2496678 w 6175114"/>
              <a:gd name="connsiteY5" fmla="*/ 2275742 h 6858000"/>
              <a:gd name="connsiteX6" fmla="*/ 4071059 w 6175114"/>
              <a:gd name="connsiteY6" fmla="*/ 3452528 h 6858000"/>
              <a:gd name="connsiteX7" fmla="*/ 5359131 w 6175114"/>
              <a:gd name="connsiteY7" fmla="*/ 3977321 h 6858000"/>
              <a:gd name="connsiteX8" fmla="*/ 6026758 w 6175114"/>
              <a:gd name="connsiteY8" fmla="*/ 4302039 h 6858000"/>
              <a:gd name="connsiteX9" fmla="*/ 6175114 w 6175114"/>
              <a:gd name="connsiteY9" fmla="*/ 4397461 h 6858000"/>
              <a:gd name="connsiteX10" fmla="*/ 6175114 w 6175114"/>
              <a:gd name="connsiteY10" fmla="*/ 6858000 h 6858000"/>
              <a:gd name="connsiteX11" fmla="*/ 4869473 w 6175114"/>
              <a:gd name="connsiteY11" fmla="*/ 6858000 h 6858000"/>
              <a:gd name="connsiteX12" fmla="*/ 4856472 w 6175114"/>
              <a:gd name="connsiteY12" fmla="*/ 6790487 h 6858000"/>
              <a:gd name="connsiteX13" fmla="*/ 3419067 w 6175114"/>
              <a:gd name="connsiteY13" fmla="*/ 5837920 h 6858000"/>
              <a:gd name="connsiteX14" fmla="*/ 2099173 w 6175114"/>
              <a:gd name="connsiteY14" fmla="*/ 5265482 h 6858000"/>
              <a:gd name="connsiteX15" fmla="*/ 0 w 6175114"/>
              <a:gd name="connsiteY15" fmla="*/ 2434764 h 6858000"/>
              <a:gd name="connsiteX16" fmla="*/ 1315163 w 6175114"/>
              <a:gd name="connsiteY16" fmla="*/ 16279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6175114" h="6858000">
                <a:moveTo>
                  <a:pt x="1341004" y="0"/>
                </a:moveTo>
                <a:lnTo>
                  <a:pt x="6175114" y="0"/>
                </a:lnTo>
                <a:lnTo>
                  <a:pt x="6175114" y="1753853"/>
                </a:lnTo>
                <a:lnTo>
                  <a:pt x="5820369" y="2196189"/>
                </a:lnTo>
                <a:cubicBezTo>
                  <a:pt x="5120645" y="1703218"/>
                  <a:pt x="4405009" y="1432910"/>
                  <a:pt x="3753019" y="1432910"/>
                </a:cubicBezTo>
                <a:cubicBezTo>
                  <a:pt x="2989739" y="1432910"/>
                  <a:pt x="2496678" y="1735039"/>
                  <a:pt x="2496678" y="2275742"/>
                </a:cubicBezTo>
                <a:cubicBezTo>
                  <a:pt x="2496678" y="2880092"/>
                  <a:pt x="3148671" y="3086756"/>
                  <a:pt x="4071059" y="3452528"/>
                </a:cubicBezTo>
                <a:lnTo>
                  <a:pt x="5359131" y="3977321"/>
                </a:lnTo>
                <a:cubicBezTo>
                  <a:pt x="5600645" y="4072737"/>
                  <a:pt x="5823711" y="4180452"/>
                  <a:pt x="6026758" y="4302039"/>
                </a:cubicBezTo>
                <a:lnTo>
                  <a:pt x="6175114" y="4397461"/>
                </a:lnTo>
                <a:lnTo>
                  <a:pt x="6175114" y="6858000"/>
                </a:lnTo>
                <a:lnTo>
                  <a:pt x="4869473" y="6858000"/>
                </a:lnTo>
                <a:lnTo>
                  <a:pt x="4856472" y="6790487"/>
                </a:lnTo>
                <a:cubicBezTo>
                  <a:pt x="4737539" y="6344090"/>
                  <a:pt x="4212235" y="6157971"/>
                  <a:pt x="3419067" y="5837920"/>
                </a:cubicBezTo>
                <a:lnTo>
                  <a:pt x="2099173" y="5265482"/>
                </a:lnTo>
                <a:cubicBezTo>
                  <a:pt x="1001854" y="4836066"/>
                  <a:pt x="0" y="3929589"/>
                  <a:pt x="0" y="2434764"/>
                </a:cubicBezTo>
                <a:cubicBezTo>
                  <a:pt x="0" y="1459726"/>
                  <a:pt x="493110" y="590353"/>
                  <a:pt x="1315163" y="16279"/>
                </a:cubicBezTo>
                <a:close/>
              </a:path>
            </a:pathLst>
          </a:custGeom>
        </p:spPr>
        <p:txBody>
          <a:bodyPr wrap="square" anchor="ctr">
            <a:noAutofit/>
          </a:bodyPr>
          <a:lstStyle>
            <a:lvl1pPr marL="0" indent="0" algn="ctr">
              <a:buNone/>
              <a:defRPr/>
            </a:lvl1pPr>
          </a:lstStyle>
          <a:p>
            <a:r>
              <a:rPr lang="en-US"/>
              <a:t>Click icon to add picture</a:t>
            </a:r>
            <a:endParaRPr lang="en-US" dirty="0"/>
          </a:p>
        </p:txBody>
      </p:sp>
      <p:sp>
        <p:nvSpPr>
          <p:cNvPr id="2" name="Title 1">
            <a:extLst>
              <a:ext uri="{FF2B5EF4-FFF2-40B4-BE49-F238E27FC236}">
                <a16:creationId xmlns:a16="http://schemas.microsoft.com/office/drawing/2014/main" id="{983917A6-AC6D-490C-947C-C8BDB0A54B33}"/>
              </a:ext>
            </a:extLst>
          </p:cNvPr>
          <p:cNvSpPr>
            <a:spLocks noGrp="1"/>
          </p:cNvSpPr>
          <p:nvPr>
            <p:ph type="title"/>
          </p:nvPr>
        </p:nvSpPr>
        <p:spPr>
          <a:xfrm>
            <a:off x="1099456" y="3257550"/>
            <a:ext cx="4203247" cy="743744"/>
          </a:xfrm>
        </p:spPr>
        <p:txBody>
          <a:bodyPr lIns="0" anchor="t">
            <a:noAutofit/>
          </a:bodyPr>
          <a:lstStyle>
            <a:lvl1pPr>
              <a:defRPr sz="2800" cap="all" baseline="0">
                <a:solidFill>
                  <a:schemeClr val="accent1"/>
                </a:solidFill>
              </a:defRPr>
            </a:lvl1pPr>
          </a:lstStyle>
          <a:p>
            <a:r>
              <a:rPr lang="en-US"/>
              <a:t>Click to edit Master title style</a:t>
            </a:r>
          </a:p>
        </p:txBody>
      </p:sp>
      <p:sp>
        <p:nvSpPr>
          <p:cNvPr id="3" name="Content Placeholder 2">
            <a:extLst>
              <a:ext uri="{FF2B5EF4-FFF2-40B4-BE49-F238E27FC236}">
                <a16:creationId xmlns:a16="http://schemas.microsoft.com/office/drawing/2014/main" id="{D772EF9B-97B0-4909-B1C8-B680035F9DC5}"/>
              </a:ext>
            </a:extLst>
          </p:cNvPr>
          <p:cNvSpPr>
            <a:spLocks noGrp="1"/>
          </p:cNvSpPr>
          <p:nvPr>
            <p:ph idx="1"/>
          </p:nvPr>
        </p:nvSpPr>
        <p:spPr>
          <a:xfrm>
            <a:off x="1099456" y="4238625"/>
            <a:ext cx="4203247" cy="1800225"/>
          </a:xfrm>
        </p:spPr>
        <p:txBody>
          <a:bodyPr lIns="0">
            <a:normAutofit/>
          </a:bodyPr>
          <a:lstStyle>
            <a:lvl1pPr marL="0" indent="0">
              <a:lnSpc>
                <a:spcPct val="150000"/>
              </a:lnSpc>
              <a:buNone/>
              <a:defRPr sz="1200"/>
            </a:lvl1pPr>
          </a:lstStyle>
          <a:p>
            <a:pPr lvl="0"/>
            <a:r>
              <a:rPr lang="en-US"/>
              <a:t>Click to edit Master text styles</a:t>
            </a:r>
          </a:p>
        </p:txBody>
      </p:sp>
      <p:sp>
        <p:nvSpPr>
          <p:cNvPr id="4" name="Date Placeholder 3">
            <a:extLst>
              <a:ext uri="{FF2B5EF4-FFF2-40B4-BE49-F238E27FC236}">
                <a16:creationId xmlns:a16="http://schemas.microsoft.com/office/drawing/2014/main" id="{241881D0-A955-463B-814E-4977DB443F87}"/>
              </a:ext>
            </a:extLst>
          </p:cNvPr>
          <p:cNvSpPr>
            <a:spLocks noGrp="1"/>
          </p:cNvSpPr>
          <p:nvPr>
            <p:ph type="dt" sz="half" idx="10"/>
          </p:nvPr>
        </p:nvSpPr>
        <p:spPr/>
        <p:txBody>
          <a:bodyPr/>
          <a:lstStyle/>
          <a:p>
            <a:endParaRPr lang="en-US" dirty="0"/>
          </a:p>
        </p:txBody>
      </p:sp>
      <p:sp>
        <p:nvSpPr>
          <p:cNvPr id="5" name="Footer Placeholder 4">
            <a:extLst>
              <a:ext uri="{FF2B5EF4-FFF2-40B4-BE49-F238E27FC236}">
                <a16:creationId xmlns:a16="http://schemas.microsoft.com/office/drawing/2014/main" id="{660B6947-085B-4130-82A4-5D464A42F85F}"/>
              </a:ext>
            </a:extLst>
          </p:cNvPr>
          <p:cNvSpPr>
            <a:spLocks noGrp="1"/>
          </p:cNvSpPr>
          <p:nvPr>
            <p:ph type="ftr" sz="quarter" idx="11"/>
          </p:nvPr>
        </p:nvSpPr>
        <p:spPr/>
        <p:txBody>
          <a:bodyPr/>
          <a:lstStyle/>
          <a:p>
            <a:r>
              <a:rPr lang="en-US" dirty="0"/>
              <a:t>Pitch deck</a:t>
            </a:r>
          </a:p>
        </p:txBody>
      </p:sp>
      <p:sp>
        <p:nvSpPr>
          <p:cNvPr id="6" name="Slide Number Placeholder 5">
            <a:extLst>
              <a:ext uri="{FF2B5EF4-FFF2-40B4-BE49-F238E27FC236}">
                <a16:creationId xmlns:a16="http://schemas.microsoft.com/office/drawing/2014/main" id="{ABD21287-635C-42C2-8343-AB4B83FB3B76}"/>
              </a:ext>
            </a:extLst>
          </p:cNvPr>
          <p:cNvSpPr>
            <a:spLocks noGrp="1"/>
          </p:cNvSpPr>
          <p:nvPr>
            <p:ph type="sldNum" sz="quarter" idx="12"/>
          </p:nvPr>
        </p:nvSpPr>
        <p:spPr/>
        <p:txBody>
          <a:bodyPr/>
          <a:lstStyle>
            <a:lvl1pPr>
              <a:defRPr>
                <a:solidFill>
                  <a:schemeClr val="tx1"/>
                </a:solidFill>
              </a:defRPr>
            </a:lvl1pPr>
          </a:lstStyle>
          <a:p>
            <a:fld id="{9FF96520-E4CE-4EAD-8ABF-1D2297D6B3AA}" type="slidenum">
              <a:rPr lang="en-US" smtClean="0"/>
              <a:pPr/>
              <a:t>‹#›</a:t>
            </a:fld>
            <a:endParaRPr lang="en-US" dirty="0"/>
          </a:p>
        </p:txBody>
      </p:sp>
      <p:cxnSp>
        <p:nvCxnSpPr>
          <p:cNvPr id="31" name="Straight Connector 30">
            <a:extLst>
              <a:ext uri="{FF2B5EF4-FFF2-40B4-BE49-F238E27FC236}">
                <a16:creationId xmlns:a16="http://schemas.microsoft.com/office/drawing/2014/main" id="{6BF3408D-E369-4A9E-ABF8-0D643DDD2F9A}"/>
              </a:ext>
            </a:extLst>
          </p:cNvPr>
          <p:cNvCxnSpPr>
            <a:cxnSpLocks/>
          </p:cNvCxnSpPr>
          <p:nvPr userDrawn="1"/>
        </p:nvCxnSpPr>
        <p:spPr>
          <a:xfrm>
            <a:off x="1121228" y="0"/>
            <a:ext cx="0" cy="30480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7097884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Six content">
    <p:spTree>
      <p:nvGrpSpPr>
        <p:cNvPr id="1" name=""/>
        <p:cNvGrpSpPr/>
        <p:nvPr/>
      </p:nvGrpSpPr>
      <p:grpSpPr>
        <a:xfrm>
          <a:off x="0" y="0"/>
          <a:ext cx="0" cy="0"/>
          <a:chOff x="0" y="0"/>
          <a:chExt cx="0" cy="0"/>
        </a:xfrm>
      </p:grpSpPr>
      <p:sp>
        <p:nvSpPr>
          <p:cNvPr id="15" name="Text Placeholder 15">
            <a:extLst>
              <a:ext uri="{FF2B5EF4-FFF2-40B4-BE49-F238E27FC236}">
                <a16:creationId xmlns:a16="http://schemas.microsoft.com/office/drawing/2014/main" id="{A1FB681F-A94D-4BF8-8290-0811E98D49D4}"/>
              </a:ext>
            </a:extLst>
          </p:cNvPr>
          <p:cNvSpPr>
            <a:spLocks noGrp="1"/>
          </p:cNvSpPr>
          <p:nvPr>
            <p:ph type="body" sz="quarter" idx="13" hasCustomPrompt="1"/>
          </p:nvPr>
        </p:nvSpPr>
        <p:spPr>
          <a:xfrm>
            <a:off x="1034186" y="2903538"/>
            <a:ext cx="3104198" cy="345475"/>
          </a:xfrm>
        </p:spPr>
        <p:txBody>
          <a:bodyPr lIns="0" anchor="ctr">
            <a:noAutofit/>
          </a:bodyPr>
          <a:lstStyle>
            <a:lvl1pPr marL="0" indent="0">
              <a:buNone/>
              <a:defRPr lang="en-US" sz="1800" kern="1200" cap="all" baseline="0" dirty="0">
                <a:solidFill>
                  <a:schemeClr val="accent1"/>
                </a:solidFill>
                <a:latin typeface="+mj-lt"/>
                <a:ea typeface="+mj-ea"/>
                <a:cs typeface="+mj-cs"/>
              </a:defRPr>
            </a:lvl1pPr>
          </a:lstStyle>
          <a:p>
            <a:pPr lvl="0"/>
            <a:r>
              <a:rPr lang="en-US"/>
              <a:t>Click to add subtitle</a:t>
            </a:r>
          </a:p>
        </p:txBody>
      </p:sp>
      <p:sp>
        <p:nvSpPr>
          <p:cNvPr id="17" name="Text Placeholder 18">
            <a:extLst>
              <a:ext uri="{FF2B5EF4-FFF2-40B4-BE49-F238E27FC236}">
                <a16:creationId xmlns:a16="http://schemas.microsoft.com/office/drawing/2014/main" id="{61E8C129-EF62-46A8-97F3-3CB5D014FBDD}"/>
              </a:ext>
            </a:extLst>
          </p:cNvPr>
          <p:cNvSpPr>
            <a:spLocks noGrp="1"/>
          </p:cNvSpPr>
          <p:nvPr>
            <p:ph type="body" sz="quarter" idx="15" hasCustomPrompt="1"/>
          </p:nvPr>
        </p:nvSpPr>
        <p:spPr>
          <a:xfrm>
            <a:off x="1034141" y="3249013"/>
            <a:ext cx="3103493" cy="866401"/>
          </a:xfrm>
        </p:spPr>
        <p:txBody>
          <a:bodyPr lIns="0">
            <a:normAutofit/>
          </a:bodyPr>
          <a:lstStyle>
            <a:lvl1pPr marL="0" indent="0">
              <a:lnSpc>
                <a:spcPct val="150000"/>
              </a:lnSpc>
              <a:buFont typeface="Arial" panose="020B0604020202020204" pitchFamily="34" charset="0"/>
              <a:buNone/>
              <a:defRPr sz="1200">
                <a:solidFill>
                  <a:schemeClr val="tx2"/>
                </a:solidFill>
              </a:defRPr>
            </a:lvl1pPr>
          </a:lstStyle>
          <a:p>
            <a:pPr lvl="0"/>
            <a:r>
              <a:rPr lang="en-US"/>
              <a:t>Click to add text</a:t>
            </a:r>
          </a:p>
        </p:txBody>
      </p:sp>
      <p:sp>
        <p:nvSpPr>
          <p:cNvPr id="31" name="Text Placeholder 15">
            <a:extLst>
              <a:ext uri="{FF2B5EF4-FFF2-40B4-BE49-F238E27FC236}">
                <a16:creationId xmlns:a16="http://schemas.microsoft.com/office/drawing/2014/main" id="{87DD41A9-B6B3-48D9-A3A6-831B39C9158C}"/>
              </a:ext>
            </a:extLst>
          </p:cNvPr>
          <p:cNvSpPr>
            <a:spLocks noGrp="1"/>
          </p:cNvSpPr>
          <p:nvPr>
            <p:ph type="body" sz="quarter" idx="16" hasCustomPrompt="1"/>
          </p:nvPr>
        </p:nvSpPr>
        <p:spPr>
          <a:xfrm>
            <a:off x="4641894" y="2903538"/>
            <a:ext cx="3104198" cy="320381"/>
          </a:xfrm>
        </p:spPr>
        <p:txBody>
          <a:bodyPr lIns="0" anchor="ctr">
            <a:noAutofit/>
          </a:bodyPr>
          <a:lstStyle>
            <a:lvl1pPr marL="0" indent="0">
              <a:buNone/>
              <a:defRPr lang="en-US" sz="1800" kern="1200" cap="all" baseline="0" dirty="0">
                <a:solidFill>
                  <a:schemeClr val="accent1"/>
                </a:solidFill>
                <a:latin typeface="+mj-lt"/>
                <a:ea typeface="+mj-ea"/>
                <a:cs typeface="+mj-cs"/>
              </a:defRPr>
            </a:lvl1pPr>
          </a:lstStyle>
          <a:p>
            <a:pPr marL="0" lvl="0" indent="0" algn="l" defTabSz="914400" rtl="0" eaLnBrk="1" latinLnBrk="0" hangingPunct="1">
              <a:lnSpc>
                <a:spcPct val="90000"/>
              </a:lnSpc>
              <a:spcBef>
                <a:spcPts val="1000"/>
              </a:spcBef>
              <a:buFont typeface="Arial" panose="020B0604020202020204" pitchFamily="34" charset="0"/>
              <a:buNone/>
            </a:pPr>
            <a:r>
              <a:rPr lang="en-US"/>
              <a:t>Click to add subtitle</a:t>
            </a:r>
          </a:p>
        </p:txBody>
      </p:sp>
      <p:sp>
        <p:nvSpPr>
          <p:cNvPr id="32" name="Text Placeholder 18">
            <a:extLst>
              <a:ext uri="{FF2B5EF4-FFF2-40B4-BE49-F238E27FC236}">
                <a16:creationId xmlns:a16="http://schemas.microsoft.com/office/drawing/2014/main" id="{FB791E68-EDF5-4CC2-8774-A27AEF1D25E6}"/>
              </a:ext>
            </a:extLst>
          </p:cNvPr>
          <p:cNvSpPr>
            <a:spLocks noGrp="1"/>
          </p:cNvSpPr>
          <p:nvPr>
            <p:ph type="body" sz="quarter" idx="17" hasCustomPrompt="1"/>
          </p:nvPr>
        </p:nvSpPr>
        <p:spPr>
          <a:xfrm>
            <a:off x="4642223" y="3249013"/>
            <a:ext cx="3103493" cy="866401"/>
          </a:xfrm>
        </p:spPr>
        <p:txBody>
          <a:bodyPr lIns="0">
            <a:normAutofit/>
          </a:bodyPr>
          <a:lstStyle>
            <a:lvl1pPr marL="0" indent="0">
              <a:lnSpc>
                <a:spcPct val="150000"/>
              </a:lnSpc>
              <a:buFont typeface="Arial" panose="020B0604020202020204" pitchFamily="34" charset="0"/>
              <a:buNone/>
              <a:defRPr sz="1200">
                <a:solidFill>
                  <a:schemeClr val="tx2"/>
                </a:solidFill>
              </a:defRPr>
            </a:lvl1pPr>
          </a:lstStyle>
          <a:p>
            <a:pPr lvl="0"/>
            <a:r>
              <a:rPr lang="en-US"/>
              <a:t>Click to add text</a:t>
            </a:r>
          </a:p>
        </p:txBody>
      </p:sp>
      <p:sp>
        <p:nvSpPr>
          <p:cNvPr id="33" name="Text Placeholder 15">
            <a:extLst>
              <a:ext uri="{FF2B5EF4-FFF2-40B4-BE49-F238E27FC236}">
                <a16:creationId xmlns:a16="http://schemas.microsoft.com/office/drawing/2014/main" id="{AA224F82-7E0C-4EBF-97D3-132481DBCDA9}"/>
              </a:ext>
            </a:extLst>
          </p:cNvPr>
          <p:cNvSpPr>
            <a:spLocks noGrp="1"/>
          </p:cNvSpPr>
          <p:nvPr>
            <p:ph type="body" sz="quarter" idx="18" hasCustomPrompt="1"/>
          </p:nvPr>
        </p:nvSpPr>
        <p:spPr>
          <a:xfrm>
            <a:off x="8249601" y="2903538"/>
            <a:ext cx="3104198" cy="320381"/>
          </a:xfrm>
        </p:spPr>
        <p:txBody>
          <a:bodyPr lIns="0" anchor="ctr">
            <a:noAutofit/>
          </a:bodyPr>
          <a:lstStyle>
            <a:lvl1pPr marL="0" indent="0">
              <a:buNone/>
              <a:defRPr lang="en-US" sz="1800" kern="1200" cap="all" baseline="0" dirty="0">
                <a:solidFill>
                  <a:schemeClr val="accent1"/>
                </a:solidFill>
                <a:latin typeface="+mj-lt"/>
                <a:ea typeface="+mj-ea"/>
                <a:cs typeface="+mj-cs"/>
              </a:defRPr>
            </a:lvl1pPr>
          </a:lstStyle>
          <a:p>
            <a:pPr lvl="0"/>
            <a:r>
              <a:rPr lang="en-US"/>
              <a:t>Click to add subtitle</a:t>
            </a:r>
          </a:p>
        </p:txBody>
      </p:sp>
      <p:sp>
        <p:nvSpPr>
          <p:cNvPr id="34" name="Text Placeholder 18">
            <a:extLst>
              <a:ext uri="{FF2B5EF4-FFF2-40B4-BE49-F238E27FC236}">
                <a16:creationId xmlns:a16="http://schemas.microsoft.com/office/drawing/2014/main" id="{699D24C6-4AFB-4222-8E0C-4D11CD9C0FF7}"/>
              </a:ext>
            </a:extLst>
          </p:cNvPr>
          <p:cNvSpPr>
            <a:spLocks noGrp="1"/>
          </p:cNvSpPr>
          <p:nvPr>
            <p:ph type="body" sz="quarter" idx="19" hasCustomPrompt="1"/>
          </p:nvPr>
        </p:nvSpPr>
        <p:spPr>
          <a:xfrm>
            <a:off x="8250305" y="3249013"/>
            <a:ext cx="3103493" cy="866401"/>
          </a:xfrm>
        </p:spPr>
        <p:txBody>
          <a:bodyPr lIns="0">
            <a:normAutofit/>
          </a:bodyPr>
          <a:lstStyle>
            <a:lvl1pPr marL="0" indent="0">
              <a:lnSpc>
                <a:spcPct val="150000"/>
              </a:lnSpc>
              <a:buFont typeface="Arial" panose="020B0604020202020204" pitchFamily="34" charset="0"/>
              <a:buNone/>
              <a:defRPr sz="1200">
                <a:solidFill>
                  <a:schemeClr val="tx2"/>
                </a:solidFill>
              </a:defRPr>
            </a:lvl1pPr>
          </a:lstStyle>
          <a:p>
            <a:pPr lvl="0"/>
            <a:r>
              <a:rPr lang="en-US"/>
              <a:t>Click to add text</a:t>
            </a:r>
          </a:p>
        </p:txBody>
      </p:sp>
      <p:sp>
        <p:nvSpPr>
          <p:cNvPr id="2" name="Title 1">
            <a:extLst>
              <a:ext uri="{FF2B5EF4-FFF2-40B4-BE49-F238E27FC236}">
                <a16:creationId xmlns:a16="http://schemas.microsoft.com/office/drawing/2014/main" id="{EDD6B45A-9FA0-4D2A-8BEF-4709BD5C14CA}"/>
              </a:ext>
            </a:extLst>
          </p:cNvPr>
          <p:cNvSpPr>
            <a:spLocks noGrp="1"/>
          </p:cNvSpPr>
          <p:nvPr>
            <p:ph type="title"/>
          </p:nvPr>
        </p:nvSpPr>
        <p:spPr>
          <a:xfrm>
            <a:off x="1034142" y="1110286"/>
            <a:ext cx="10515600" cy="924808"/>
          </a:xfrm>
        </p:spPr>
        <p:txBody>
          <a:bodyPr lIns="0">
            <a:normAutofit/>
          </a:bodyPr>
          <a:lstStyle>
            <a:lvl1pPr>
              <a:defRPr lang="en-US" sz="2800" kern="1200" cap="all" baseline="0" dirty="0">
                <a:solidFill>
                  <a:schemeClr val="accent1"/>
                </a:solidFill>
                <a:latin typeface="+mj-lt"/>
                <a:ea typeface="+mj-ea"/>
                <a:cs typeface="+mj-cs"/>
              </a:defRPr>
            </a:lvl1pPr>
          </a:lstStyle>
          <a:p>
            <a:r>
              <a:rPr lang="en-US"/>
              <a:t>Click to edit Master title style</a:t>
            </a:r>
          </a:p>
        </p:txBody>
      </p:sp>
      <p:sp>
        <p:nvSpPr>
          <p:cNvPr id="3" name="Date Placeholder 2">
            <a:extLst>
              <a:ext uri="{FF2B5EF4-FFF2-40B4-BE49-F238E27FC236}">
                <a16:creationId xmlns:a16="http://schemas.microsoft.com/office/drawing/2014/main" id="{98EC90C5-A811-4E5C-ADD1-A89DB4E94DAA}"/>
              </a:ext>
            </a:extLst>
          </p:cNvPr>
          <p:cNvSpPr>
            <a:spLocks noGrp="1"/>
          </p:cNvSpPr>
          <p:nvPr>
            <p:ph type="dt" sz="half" idx="20"/>
          </p:nvPr>
        </p:nvSpPr>
        <p:spPr/>
        <p:txBody>
          <a:bodyPr/>
          <a:lstStyle/>
          <a:p>
            <a:endParaRPr lang="en-US" dirty="0"/>
          </a:p>
        </p:txBody>
      </p:sp>
      <p:sp>
        <p:nvSpPr>
          <p:cNvPr id="4" name="Footer Placeholder 3">
            <a:extLst>
              <a:ext uri="{FF2B5EF4-FFF2-40B4-BE49-F238E27FC236}">
                <a16:creationId xmlns:a16="http://schemas.microsoft.com/office/drawing/2014/main" id="{3356B621-AE19-45D3-B25F-23256C242DDD}"/>
              </a:ext>
            </a:extLst>
          </p:cNvPr>
          <p:cNvSpPr>
            <a:spLocks noGrp="1"/>
          </p:cNvSpPr>
          <p:nvPr>
            <p:ph type="ftr" sz="quarter" idx="21"/>
          </p:nvPr>
        </p:nvSpPr>
        <p:spPr/>
        <p:txBody>
          <a:bodyPr/>
          <a:lstStyle/>
          <a:p>
            <a:r>
              <a:rPr lang="en-US" dirty="0"/>
              <a:t>Pitch deck</a:t>
            </a:r>
          </a:p>
        </p:txBody>
      </p:sp>
      <p:sp>
        <p:nvSpPr>
          <p:cNvPr id="5" name="Slide Number Placeholder 4">
            <a:extLst>
              <a:ext uri="{FF2B5EF4-FFF2-40B4-BE49-F238E27FC236}">
                <a16:creationId xmlns:a16="http://schemas.microsoft.com/office/drawing/2014/main" id="{158BDCB2-D8C3-4571-8154-76BEA9AE41A8}"/>
              </a:ext>
            </a:extLst>
          </p:cNvPr>
          <p:cNvSpPr>
            <a:spLocks noGrp="1"/>
          </p:cNvSpPr>
          <p:nvPr>
            <p:ph type="sldNum" sz="quarter" idx="22"/>
          </p:nvPr>
        </p:nvSpPr>
        <p:spPr/>
        <p:txBody>
          <a:bodyPr/>
          <a:lstStyle/>
          <a:p>
            <a:fld id="{B5CEABB6-07DC-46E8-9B57-56EC44A396E5}" type="slidenum">
              <a:rPr lang="en-US" smtClean="0"/>
              <a:t>‹#›</a:t>
            </a:fld>
            <a:endParaRPr lang="en-US" dirty="0"/>
          </a:p>
        </p:txBody>
      </p:sp>
      <p:sp>
        <p:nvSpPr>
          <p:cNvPr id="12" name="Text Placeholder 15">
            <a:extLst>
              <a:ext uri="{FF2B5EF4-FFF2-40B4-BE49-F238E27FC236}">
                <a16:creationId xmlns:a16="http://schemas.microsoft.com/office/drawing/2014/main" id="{6CB12E29-CEAA-4595-B65C-5BE0B527CD43}"/>
              </a:ext>
            </a:extLst>
          </p:cNvPr>
          <p:cNvSpPr>
            <a:spLocks noGrp="1"/>
          </p:cNvSpPr>
          <p:nvPr>
            <p:ph type="body" sz="quarter" idx="23" hasCustomPrompt="1"/>
          </p:nvPr>
        </p:nvSpPr>
        <p:spPr>
          <a:xfrm>
            <a:off x="1033811" y="4551950"/>
            <a:ext cx="3104198" cy="320381"/>
          </a:xfrm>
        </p:spPr>
        <p:txBody>
          <a:bodyPr lIns="0" anchor="ctr">
            <a:noAutofit/>
          </a:bodyPr>
          <a:lstStyle>
            <a:lvl1pPr marL="0" indent="0">
              <a:buNone/>
              <a:defRPr lang="en-US" sz="1800" kern="1200" cap="all" baseline="0" dirty="0">
                <a:solidFill>
                  <a:schemeClr val="accent1"/>
                </a:solidFill>
                <a:latin typeface="+mj-lt"/>
                <a:ea typeface="+mj-ea"/>
                <a:cs typeface="+mj-cs"/>
              </a:defRPr>
            </a:lvl1pPr>
          </a:lstStyle>
          <a:p>
            <a:pPr lvl="0"/>
            <a:r>
              <a:rPr lang="en-US"/>
              <a:t>Click to add subtitle</a:t>
            </a:r>
          </a:p>
        </p:txBody>
      </p:sp>
      <p:sp>
        <p:nvSpPr>
          <p:cNvPr id="13" name="Text Placeholder 18">
            <a:extLst>
              <a:ext uri="{FF2B5EF4-FFF2-40B4-BE49-F238E27FC236}">
                <a16:creationId xmlns:a16="http://schemas.microsoft.com/office/drawing/2014/main" id="{9A5A9E4A-8FA1-4B1A-86F3-162A0ED25FF5}"/>
              </a:ext>
            </a:extLst>
          </p:cNvPr>
          <p:cNvSpPr>
            <a:spLocks noGrp="1"/>
          </p:cNvSpPr>
          <p:nvPr>
            <p:ph type="body" sz="quarter" idx="24" hasCustomPrompt="1"/>
          </p:nvPr>
        </p:nvSpPr>
        <p:spPr>
          <a:xfrm>
            <a:off x="1033766" y="4897425"/>
            <a:ext cx="3103493" cy="866401"/>
          </a:xfrm>
        </p:spPr>
        <p:txBody>
          <a:bodyPr lIns="0">
            <a:normAutofit/>
          </a:bodyPr>
          <a:lstStyle>
            <a:lvl1pPr marL="0" indent="0">
              <a:lnSpc>
                <a:spcPct val="150000"/>
              </a:lnSpc>
              <a:buFont typeface="Arial" panose="020B0604020202020204" pitchFamily="34" charset="0"/>
              <a:buNone/>
              <a:defRPr sz="1200">
                <a:solidFill>
                  <a:schemeClr val="tx2"/>
                </a:solidFill>
              </a:defRPr>
            </a:lvl1pPr>
          </a:lstStyle>
          <a:p>
            <a:pPr lvl="0"/>
            <a:r>
              <a:rPr lang="en-US"/>
              <a:t>Click to add text</a:t>
            </a:r>
          </a:p>
        </p:txBody>
      </p:sp>
      <p:sp>
        <p:nvSpPr>
          <p:cNvPr id="14" name="Text Placeholder 15">
            <a:extLst>
              <a:ext uri="{FF2B5EF4-FFF2-40B4-BE49-F238E27FC236}">
                <a16:creationId xmlns:a16="http://schemas.microsoft.com/office/drawing/2014/main" id="{1656AF90-4012-4B9E-81A7-2796EE40AEAF}"/>
              </a:ext>
            </a:extLst>
          </p:cNvPr>
          <p:cNvSpPr>
            <a:spLocks noGrp="1"/>
          </p:cNvSpPr>
          <p:nvPr>
            <p:ph type="body" sz="quarter" idx="25" hasCustomPrompt="1"/>
          </p:nvPr>
        </p:nvSpPr>
        <p:spPr>
          <a:xfrm>
            <a:off x="4641519" y="4551950"/>
            <a:ext cx="3104198" cy="320381"/>
          </a:xfrm>
        </p:spPr>
        <p:txBody>
          <a:bodyPr lIns="0" anchor="ctr">
            <a:noAutofit/>
          </a:bodyPr>
          <a:lstStyle>
            <a:lvl1pPr marL="0" indent="0">
              <a:buNone/>
              <a:defRPr lang="en-US" sz="1800" kern="1200" cap="all" baseline="0" dirty="0">
                <a:solidFill>
                  <a:schemeClr val="accent1"/>
                </a:solidFill>
                <a:latin typeface="+mj-lt"/>
                <a:ea typeface="+mj-ea"/>
                <a:cs typeface="+mj-cs"/>
              </a:defRPr>
            </a:lvl1pPr>
          </a:lstStyle>
          <a:p>
            <a:pPr marL="0" lvl="0" indent="0" algn="l" defTabSz="914400" rtl="0" eaLnBrk="1" latinLnBrk="0" hangingPunct="1">
              <a:lnSpc>
                <a:spcPct val="90000"/>
              </a:lnSpc>
              <a:spcBef>
                <a:spcPts val="1000"/>
              </a:spcBef>
              <a:buFont typeface="Arial" panose="020B0604020202020204" pitchFamily="34" charset="0"/>
              <a:buNone/>
            </a:pPr>
            <a:r>
              <a:rPr lang="en-US"/>
              <a:t>Click to add subtitle</a:t>
            </a:r>
          </a:p>
        </p:txBody>
      </p:sp>
      <p:sp>
        <p:nvSpPr>
          <p:cNvPr id="16" name="Text Placeholder 18">
            <a:extLst>
              <a:ext uri="{FF2B5EF4-FFF2-40B4-BE49-F238E27FC236}">
                <a16:creationId xmlns:a16="http://schemas.microsoft.com/office/drawing/2014/main" id="{E34BCA93-D058-4D61-BAE5-2671E1572376}"/>
              </a:ext>
            </a:extLst>
          </p:cNvPr>
          <p:cNvSpPr>
            <a:spLocks noGrp="1"/>
          </p:cNvSpPr>
          <p:nvPr>
            <p:ph type="body" sz="quarter" idx="26" hasCustomPrompt="1"/>
          </p:nvPr>
        </p:nvSpPr>
        <p:spPr>
          <a:xfrm>
            <a:off x="4641848" y="4897425"/>
            <a:ext cx="3103493" cy="866401"/>
          </a:xfrm>
        </p:spPr>
        <p:txBody>
          <a:bodyPr lIns="0">
            <a:normAutofit/>
          </a:bodyPr>
          <a:lstStyle>
            <a:lvl1pPr marL="0" indent="0">
              <a:lnSpc>
                <a:spcPct val="150000"/>
              </a:lnSpc>
              <a:buFont typeface="Arial" panose="020B0604020202020204" pitchFamily="34" charset="0"/>
              <a:buNone/>
              <a:defRPr sz="1200">
                <a:solidFill>
                  <a:schemeClr val="tx2"/>
                </a:solidFill>
              </a:defRPr>
            </a:lvl1pPr>
          </a:lstStyle>
          <a:p>
            <a:pPr lvl="0"/>
            <a:r>
              <a:rPr lang="en-US"/>
              <a:t>Click to add text</a:t>
            </a:r>
          </a:p>
        </p:txBody>
      </p:sp>
      <p:sp>
        <p:nvSpPr>
          <p:cNvPr id="18" name="Text Placeholder 15">
            <a:extLst>
              <a:ext uri="{FF2B5EF4-FFF2-40B4-BE49-F238E27FC236}">
                <a16:creationId xmlns:a16="http://schemas.microsoft.com/office/drawing/2014/main" id="{0BE8C5BE-9959-40C7-83C2-546EBFBC1414}"/>
              </a:ext>
            </a:extLst>
          </p:cNvPr>
          <p:cNvSpPr>
            <a:spLocks noGrp="1"/>
          </p:cNvSpPr>
          <p:nvPr>
            <p:ph type="body" sz="quarter" idx="27" hasCustomPrompt="1"/>
          </p:nvPr>
        </p:nvSpPr>
        <p:spPr>
          <a:xfrm>
            <a:off x="8249226" y="4551950"/>
            <a:ext cx="3104198" cy="320381"/>
          </a:xfrm>
        </p:spPr>
        <p:txBody>
          <a:bodyPr lIns="0" anchor="ctr">
            <a:noAutofit/>
          </a:bodyPr>
          <a:lstStyle>
            <a:lvl1pPr marL="0" indent="0">
              <a:buNone/>
              <a:defRPr lang="en-US" sz="1800" kern="1200" cap="all" baseline="0" dirty="0">
                <a:solidFill>
                  <a:schemeClr val="accent1"/>
                </a:solidFill>
                <a:latin typeface="+mj-lt"/>
                <a:ea typeface="+mj-ea"/>
                <a:cs typeface="+mj-cs"/>
              </a:defRPr>
            </a:lvl1pPr>
          </a:lstStyle>
          <a:p>
            <a:pPr lvl="0"/>
            <a:r>
              <a:rPr lang="en-US"/>
              <a:t>Click to add subtitle</a:t>
            </a:r>
          </a:p>
        </p:txBody>
      </p:sp>
      <p:sp>
        <p:nvSpPr>
          <p:cNvPr id="19" name="Text Placeholder 18">
            <a:extLst>
              <a:ext uri="{FF2B5EF4-FFF2-40B4-BE49-F238E27FC236}">
                <a16:creationId xmlns:a16="http://schemas.microsoft.com/office/drawing/2014/main" id="{5FC20880-2D17-4854-A424-DED10A8A8D36}"/>
              </a:ext>
            </a:extLst>
          </p:cNvPr>
          <p:cNvSpPr>
            <a:spLocks noGrp="1"/>
          </p:cNvSpPr>
          <p:nvPr>
            <p:ph type="body" sz="quarter" idx="28" hasCustomPrompt="1"/>
          </p:nvPr>
        </p:nvSpPr>
        <p:spPr>
          <a:xfrm>
            <a:off x="8249930" y="4897425"/>
            <a:ext cx="3103493" cy="866401"/>
          </a:xfrm>
        </p:spPr>
        <p:txBody>
          <a:bodyPr lIns="0">
            <a:normAutofit/>
          </a:bodyPr>
          <a:lstStyle>
            <a:lvl1pPr marL="0" indent="0">
              <a:lnSpc>
                <a:spcPct val="150000"/>
              </a:lnSpc>
              <a:buFont typeface="Arial" panose="020B0604020202020204" pitchFamily="34" charset="0"/>
              <a:buNone/>
              <a:defRPr sz="1200">
                <a:solidFill>
                  <a:schemeClr val="tx2"/>
                </a:solidFill>
              </a:defRPr>
            </a:lvl1pPr>
          </a:lstStyle>
          <a:p>
            <a:pPr lvl="0"/>
            <a:r>
              <a:rPr lang="en-US"/>
              <a:t>Click to add text</a:t>
            </a:r>
          </a:p>
        </p:txBody>
      </p:sp>
      <p:cxnSp>
        <p:nvCxnSpPr>
          <p:cNvPr id="7" name="Straight Connector 6">
            <a:extLst>
              <a:ext uri="{FF2B5EF4-FFF2-40B4-BE49-F238E27FC236}">
                <a16:creationId xmlns:a16="http://schemas.microsoft.com/office/drawing/2014/main" id="{F87A579D-F737-4350-8205-BCA37BAFE1AB}"/>
              </a:ext>
            </a:extLst>
          </p:cNvPr>
          <p:cNvCxnSpPr>
            <a:cxnSpLocks/>
          </p:cNvCxnSpPr>
          <p:nvPr userDrawn="1"/>
        </p:nvCxnSpPr>
        <p:spPr>
          <a:xfrm>
            <a:off x="1121228" y="0"/>
            <a:ext cx="0" cy="1110286"/>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77300373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ontent 1 column">
    <p:spTree>
      <p:nvGrpSpPr>
        <p:cNvPr id="1" name=""/>
        <p:cNvGrpSpPr/>
        <p:nvPr/>
      </p:nvGrpSpPr>
      <p:grpSpPr>
        <a:xfrm>
          <a:off x="0" y="0"/>
          <a:ext cx="0" cy="0"/>
          <a:chOff x="0" y="0"/>
          <a:chExt cx="0" cy="0"/>
        </a:xfrm>
      </p:grpSpPr>
      <p:sp>
        <p:nvSpPr>
          <p:cNvPr id="15" name="Text Placeholder 15">
            <a:extLst>
              <a:ext uri="{FF2B5EF4-FFF2-40B4-BE49-F238E27FC236}">
                <a16:creationId xmlns:a16="http://schemas.microsoft.com/office/drawing/2014/main" id="{A1FB681F-A94D-4BF8-8290-0811E98D49D4}"/>
              </a:ext>
            </a:extLst>
          </p:cNvPr>
          <p:cNvSpPr>
            <a:spLocks noGrp="1"/>
          </p:cNvSpPr>
          <p:nvPr>
            <p:ph type="body" sz="quarter" idx="13" hasCustomPrompt="1"/>
          </p:nvPr>
        </p:nvSpPr>
        <p:spPr>
          <a:xfrm>
            <a:off x="4450921" y="2145859"/>
            <a:ext cx="5042568" cy="345473"/>
          </a:xfrm>
        </p:spPr>
        <p:txBody>
          <a:bodyPr lIns="0" anchor="ctr">
            <a:noAutofit/>
          </a:bodyPr>
          <a:lstStyle>
            <a:lvl1pPr marL="0" indent="0">
              <a:buNone/>
              <a:defRPr lang="en-US" sz="1800" kern="1200" cap="all" baseline="0" dirty="0">
                <a:solidFill>
                  <a:schemeClr val="accent1"/>
                </a:solidFill>
                <a:latin typeface="+mj-lt"/>
                <a:ea typeface="+mj-ea"/>
                <a:cs typeface="+mj-cs"/>
              </a:defRPr>
            </a:lvl1pPr>
          </a:lstStyle>
          <a:p>
            <a:pPr lvl="0"/>
            <a:r>
              <a:rPr lang="en-US"/>
              <a:t>Click to add subtitle</a:t>
            </a:r>
          </a:p>
        </p:txBody>
      </p:sp>
      <p:sp>
        <p:nvSpPr>
          <p:cNvPr id="17" name="Text Placeholder 18">
            <a:extLst>
              <a:ext uri="{FF2B5EF4-FFF2-40B4-BE49-F238E27FC236}">
                <a16:creationId xmlns:a16="http://schemas.microsoft.com/office/drawing/2014/main" id="{61E8C129-EF62-46A8-97F3-3CB5D014FBDD}"/>
              </a:ext>
            </a:extLst>
          </p:cNvPr>
          <p:cNvSpPr>
            <a:spLocks noGrp="1"/>
          </p:cNvSpPr>
          <p:nvPr>
            <p:ph type="body" sz="quarter" idx="15" hasCustomPrompt="1"/>
          </p:nvPr>
        </p:nvSpPr>
        <p:spPr>
          <a:xfrm>
            <a:off x="4450922" y="2491335"/>
            <a:ext cx="5041422" cy="540104"/>
          </a:xfrm>
        </p:spPr>
        <p:txBody>
          <a:bodyPr lIns="0">
            <a:normAutofit/>
          </a:bodyPr>
          <a:lstStyle>
            <a:lvl1pPr marL="0" indent="0">
              <a:lnSpc>
                <a:spcPct val="150000"/>
              </a:lnSpc>
              <a:buFont typeface="Arial" panose="020B0604020202020204" pitchFamily="34" charset="0"/>
              <a:buNone/>
              <a:defRPr sz="1200">
                <a:solidFill>
                  <a:schemeClr val="tx2"/>
                </a:solidFill>
              </a:defRPr>
            </a:lvl1pPr>
          </a:lstStyle>
          <a:p>
            <a:pPr lvl="0"/>
            <a:r>
              <a:rPr lang="en-US"/>
              <a:t>Click to add text</a:t>
            </a:r>
          </a:p>
        </p:txBody>
      </p:sp>
      <p:sp>
        <p:nvSpPr>
          <p:cNvPr id="2" name="Title 1">
            <a:extLst>
              <a:ext uri="{FF2B5EF4-FFF2-40B4-BE49-F238E27FC236}">
                <a16:creationId xmlns:a16="http://schemas.microsoft.com/office/drawing/2014/main" id="{EDD6B45A-9FA0-4D2A-8BEF-4709BD5C14CA}"/>
              </a:ext>
            </a:extLst>
          </p:cNvPr>
          <p:cNvSpPr>
            <a:spLocks noGrp="1"/>
          </p:cNvSpPr>
          <p:nvPr>
            <p:ph type="title"/>
          </p:nvPr>
        </p:nvSpPr>
        <p:spPr>
          <a:xfrm>
            <a:off x="1034142" y="419184"/>
            <a:ext cx="2362200" cy="1110286"/>
          </a:xfrm>
        </p:spPr>
        <p:txBody>
          <a:bodyPr lIns="0" anchor="b">
            <a:normAutofit/>
          </a:bodyPr>
          <a:lstStyle>
            <a:lvl1pPr>
              <a:defRPr lang="en-US" sz="2800" kern="1200" cap="all" baseline="0" dirty="0">
                <a:solidFill>
                  <a:schemeClr val="accent1"/>
                </a:solidFill>
                <a:latin typeface="+mj-lt"/>
                <a:ea typeface="+mj-ea"/>
                <a:cs typeface="+mj-cs"/>
              </a:defRPr>
            </a:lvl1pPr>
          </a:lstStyle>
          <a:p>
            <a:r>
              <a:rPr lang="en-US"/>
              <a:t>Click to edit Master title style</a:t>
            </a:r>
          </a:p>
        </p:txBody>
      </p:sp>
      <p:sp>
        <p:nvSpPr>
          <p:cNvPr id="3" name="Date Placeholder 2">
            <a:extLst>
              <a:ext uri="{FF2B5EF4-FFF2-40B4-BE49-F238E27FC236}">
                <a16:creationId xmlns:a16="http://schemas.microsoft.com/office/drawing/2014/main" id="{98EC90C5-A811-4E5C-ADD1-A89DB4E94DAA}"/>
              </a:ext>
            </a:extLst>
          </p:cNvPr>
          <p:cNvSpPr>
            <a:spLocks noGrp="1"/>
          </p:cNvSpPr>
          <p:nvPr>
            <p:ph type="dt" sz="half" idx="20"/>
          </p:nvPr>
        </p:nvSpPr>
        <p:spPr/>
        <p:txBody>
          <a:bodyPr/>
          <a:lstStyle/>
          <a:p>
            <a:endParaRPr lang="en-US" dirty="0"/>
          </a:p>
        </p:txBody>
      </p:sp>
      <p:sp>
        <p:nvSpPr>
          <p:cNvPr id="4" name="Footer Placeholder 3">
            <a:extLst>
              <a:ext uri="{FF2B5EF4-FFF2-40B4-BE49-F238E27FC236}">
                <a16:creationId xmlns:a16="http://schemas.microsoft.com/office/drawing/2014/main" id="{3356B621-AE19-45D3-B25F-23256C242DDD}"/>
              </a:ext>
            </a:extLst>
          </p:cNvPr>
          <p:cNvSpPr>
            <a:spLocks noGrp="1"/>
          </p:cNvSpPr>
          <p:nvPr>
            <p:ph type="ftr" sz="quarter" idx="21"/>
          </p:nvPr>
        </p:nvSpPr>
        <p:spPr/>
        <p:txBody>
          <a:bodyPr/>
          <a:lstStyle/>
          <a:p>
            <a:r>
              <a:rPr lang="en-US" dirty="0"/>
              <a:t>Pitch deck</a:t>
            </a:r>
          </a:p>
        </p:txBody>
      </p:sp>
      <p:sp>
        <p:nvSpPr>
          <p:cNvPr id="5" name="Slide Number Placeholder 4">
            <a:extLst>
              <a:ext uri="{FF2B5EF4-FFF2-40B4-BE49-F238E27FC236}">
                <a16:creationId xmlns:a16="http://schemas.microsoft.com/office/drawing/2014/main" id="{158BDCB2-D8C3-4571-8154-76BEA9AE41A8}"/>
              </a:ext>
            </a:extLst>
          </p:cNvPr>
          <p:cNvSpPr>
            <a:spLocks noGrp="1"/>
          </p:cNvSpPr>
          <p:nvPr>
            <p:ph type="sldNum" sz="quarter" idx="22"/>
          </p:nvPr>
        </p:nvSpPr>
        <p:spPr/>
        <p:txBody>
          <a:bodyPr/>
          <a:lstStyle/>
          <a:p>
            <a:fld id="{B5CEABB6-07DC-46E8-9B57-56EC44A396E5}" type="slidenum">
              <a:rPr lang="en-US" smtClean="0"/>
              <a:t>‹#›</a:t>
            </a:fld>
            <a:endParaRPr lang="en-US" dirty="0"/>
          </a:p>
        </p:txBody>
      </p:sp>
      <p:sp>
        <p:nvSpPr>
          <p:cNvPr id="20" name="Text Placeholder 15">
            <a:extLst>
              <a:ext uri="{FF2B5EF4-FFF2-40B4-BE49-F238E27FC236}">
                <a16:creationId xmlns:a16="http://schemas.microsoft.com/office/drawing/2014/main" id="{E6C37A20-957D-4B0B-AC33-7DD21D99A658}"/>
              </a:ext>
            </a:extLst>
          </p:cNvPr>
          <p:cNvSpPr>
            <a:spLocks noGrp="1"/>
          </p:cNvSpPr>
          <p:nvPr>
            <p:ph type="body" sz="quarter" idx="23" hasCustomPrompt="1"/>
          </p:nvPr>
        </p:nvSpPr>
        <p:spPr>
          <a:xfrm>
            <a:off x="4450921" y="3198051"/>
            <a:ext cx="5042568" cy="320381"/>
          </a:xfrm>
        </p:spPr>
        <p:txBody>
          <a:bodyPr lIns="0" anchor="ctr">
            <a:noAutofit/>
          </a:bodyPr>
          <a:lstStyle>
            <a:lvl1pPr marL="0" indent="0">
              <a:buNone/>
              <a:defRPr lang="en-US" sz="1800" kern="1200" cap="all" baseline="0" dirty="0">
                <a:solidFill>
                  <a:schemeClr val="accent1"/>
                </a:solidFill>
                <a:latin typeface="+mj-lt"/>
                <a:ea typeface="+mj-ea"/>
                <a:cs typeface="+mj-cs"/>
              </a:defRPr>
            </a:lvl1pPr>
          </a:lstStyle>
          <a:p>
            <a:pPr lvl="0"/>
            <a:r>
              <a:rPr lang="en-US"/>
              <a:t>Click to add subtitle</a:t>
            </a:r>
          </a:p>
        </p:txBody>
      </p:sp>
      <p:sp>
        <p:nvSpPr>
          <p:cNvPr id="21" name="Text Placeholder 18">
            <a:extLst>
              <a:ext uri="{FF2B5EF4-FFF2-40B4-BE49-F238E27FC236}">
                <a16:creationId xmlns:a16="http://schemas.microsoft.com/office/drawing/2014/main" id="{D9C3D27C-5291-4A1A-83AC-B52D25F43D57}"/>
              </a:ext>
            </a:extLst>
          </p:cNvPr>
          <p:cNvSpPr>
            <a:spLocks noGrp="1"/>
          </p:cNvSpPr>
          <p:nvPr>
            <p:ph type="body" sz="quarter" idx="24" hasCustomPrompt="1"/>
          </p:nvPr>
        </p:nvSpPr>
        <p:spPr>
          <a:xfrm>
            <a:off x="4450922" y="3543527"/>
            <a:ext cx="5041422" cy="540104"/>
          </a:xfrm>
        </p:spPr>
        <p:txBody>
          <a:bodyPr lIns="0">
            <a:normAutofit/>
          </a:bodyPr>
          <a:lstStyle>
            <a:lvl1pPr marL="0" indent="0">
              <a:lnSpc>
                <a:spcPct val="150000"/>
              </a:lnSpc>
              <a:buFont typeface="Arial" panose="020B0604020202020204" pitchFamily="34" charset="0"/>
              <a:buNone/>
              <a:defRPr sz="1200">
                <a:solidFill>
                  <a:schemeClr val="tx2"/>
                </a:solidFill>
              </a:defRPr>
            </a:lvl1pPr>
          </a:lstStyle>
          <a:p>
            <a:pPr lvl="0"/>
            <a:r>
              <a:rPr lang="en-US"/>
              <a:t>Click to add text</a:t>
            </a:r>
          </a:p>
        </p:txBody>
      </p:sp>
      <p:sp>
        <p:nvSpPr>
          <p:cNvPr id="24" name="Text Placeholder 15">
            <a:extLst>
              <a:ext uri="{FF2B5EF4-FFF2-40B4-BE49-F238E27FC236}">
                <a16:creationId xmlns:a16="http://schemas.microsoft.com/office/drawing/2014/main" id="{BD09685A-53BF-4E9B-BD7F-C77B60165D24}"/>
              </a:ext>
            </a:extLst>
          </p:cNvPr>
          <p:cNvSpPr>
            <a:spLocks noGrp="1"/>
          </p:cNvSpPr>
          <p:nvPr>
            <p:ph type="body" sz="quarter" idx="25" hasCustomPrompt="1"/>
          </p:nvPr>
        </p:nvSpPr>
        <p:spPr>
          <a:xfrm>
            <a:off x="4450921" y="5302434"/>
            <a:ext cx="5042568" cy="320381"/>
          </a:xfrm>
        </p:spPr>
        <p:txBody>
          <a:bodyPr lIns="0" anchor="ctr">
            <a:noAutofit/>
          </a:bodyPr>
          <a:lstStyle>
            <a:lvl1pPr marL="0" indent="0">
              <a:buNone/>
              <a:defRPr lang="en-US" sz="1800" kern="1200" cap="all" baseline="0" dirty="0">
                <a:solidFill>
                  <a:schemeClr val="accent1"/>
                </a:solidFill>
                <a:latin typeface="+mj-lt"/>
                <a:ea typeface="+mj-ea"/>
                <a:cs typeface="+mj-cs"/>
              </a:defRPr>
            </a:lvl1pPr>
          </a:lstStyle>
          <a:p>
            <a:pPr lvl="0"/>
            <a:r>
              <a:rPr lang="en-US"/>
              <a:t>Click to add subtitle</a:t>
            </a:r>
          </a:p>
        </p:txBody>
      </p:sp>
      <p:sp>
        <p:nvSpPr>
          <p:cNvPr id="25" name="Text Placeholder 18">
            <a:extLst>
              <a:ext uri="{FF2B5EF4-FFF2-40B4-BE49-F238E27FC236}">
                <a16:creationId xmlns:a16="http://schemas.microsoft.com/office/drawing/2014/main" id="{2B757B2D-A738-401D-A78C-05475608F20A}"/>
              </a:ext>
            </a:extLst>
          </p:cNvPr>
          <p:cNvSpPr>
            <a:spLocks noGrp="1"/>
          </p:cNvSpPr>
          <p:nvPr>
            <p:ph type="body" sz="quarter" idx="26" hasCustomPrompt="1"/>
          </p:nvPr>
        </p:nvSpPr>
        <p:spPr>
          <a:xfrm>
            <a:off x="4450922" y="5647910"/>
            <a:ext cx="5041422" cy="540104"/>
          </a:xfrm>
        </p:spPr>
        <p:txBody>
          <a:bodyPr lIns="0">
            <a:normAutofit/>
          </a:bodyPr>
          <a:lstStyle>
            <a:lvl1pPr marL="0" indent="0">
              <a:lnSpc>
                <a:spcPct val="150000"/>
              </a:lnSpc>
              <a:buFont typeface="Arial" panose="020B0604020202020204" pitchFamily="34" charset="0"/>
              <a:buNone/>
              <a:defRPr sz="1200">
                <a:solidFill>
                  <a:schemeClr val="tx2"/>
                </a:solidFill>
              </a:defRPr>
            </a:lvl1pPr>
          </a:lstStyle>
          <a:p>
            <a:pPr lvl="0"/>
            <a:r>
              <a:rPr lang="en-US"/>
              <a:t>Click to add text</a:t>
            </a:r>
          </a:p>
        </p:txBody>
      </p:sp>
      <p:sp>
        <p:nvSpPr>
          <p:cNvPr id="28" name="Text Placeholder 15">
            <a:extLst>
              <a:ext uri="{FF2B5EF4-FFF2-40B4-BE49-F238E27FC236}">
                <a16:creationId xmlns:a16="http://schemas.microsoft.com/office/drawing/2014/main" id="{AE158F00-CB9F-4C14-B6F0-47E4F7019127}"/>
              </a:ext>
            </a:extLst>
          </p:cNvPr>
          <p:cNvSpPr>
            <a:spLocks noGrp="1"/>
          </p:cNvSpPr>
          <p:nvPr>
            <p:ph type="body" sz="quarter" idx="27" hasCustomPrompt="1"/>
          </p:nvPr>
        </p:nvSpPr>
        <p:spPr>
          <a:xfrm>
            <a:off x="4450921" y="4250243"/>
            <a:ext cx="5042568" cy="320381"/>
          </a:xfrm>
        </p:spPr>
        <p:txBody>
          <a:bodyPr lIns="0" anchor="ctr">
            <a:noAutofit/>
          </a:bodyPr>
          <a:lstStyle>
            <a:lvl1pPr marL="0" indent="0">
              <a:buNone/>
              <a:defRPr lang="en-US" sz="1800" kern="1200" cap="all" baseline="0" dirty="0">
                <a:solidFill>
                  <a:schemeClr val="accent1"/>
                </a:solidFill>
                <a:latin typeface="+mj-lt"/>
                <a:ea typeface="+mj-ea"/>
                <a:cs typeface="+mj-cs"/>
              </a:defRPr>
            </a:lvl1pPr>
          </a:lstStyle>
          <a:p>
            <a:pPr lvl="0"/>
            <a:r>
              <a:rPr lang="en-US"/>
              <a:t>Click to add subtitle</a:t>
            </a:r>
          </a:p>
        </p:txBody>
      </p:sp>
      <p:sp>
        <p:nvSpPr>
          <p:cNvPr id="29" name="Text Placeholder 18">
            <a:extLst>
              <a:ext uri="{FF2B5EF4-FFF2-40B4-BE49-F238E27FC236}">
                <a16:creationId xmlns:a16="http://schemas.microsoft.com/office/drawing/2014/main" id="{07878182-5985-41C8-B69F-9DB9EC1313F4}"/>
              </a:ext>
            </a:extLst>
          </p:cNvPr>
          <p:cNvSpPr>
            <a:spLocks noGrp="1"/>
          </p:cNvSpPr>
          <p:nvPr>
            <p:ph type="body" sz="quarter" idx="28" hasCustomPrompt="1"/>
          </p:nvPr>
        </p:nvSpPr>
        <p:spPr>
          <a:xfrm>
            <a:off x="4450922" y="4595719"/>
            <a:ext cx="5041422" cy="540104"/>
          </a:xfrm>
        </p:spPr>
        <p:txBody>
          <a:bodyPr lIns="0">
            <a:normAutofit/>
          </a:bodyPr>
          <a:lstStyle>
            <a:lvl1pPr marL="0" indent="0">
              <a:lnSpc>
                <a:spcPct val="150000"/>
              </a:lnSpc>
              <a:buFont typeface="Arial" panose="020B0604020202020204" pitchFamily="34" charset="0"/>
              <a:buNone/>
              <a:defRPr sz="1200">
                <a:solidFill>
                  <a:schemeClr val="tx2"/>
                </a:solidFill>
              </a:defRPr>
            </a:lvl1pPr>
          </a:lstStyle>
          <a:p>
            <a:pPr lvl="0"/>
            <a:r>
              <a:rPr lang="en-US"/>
              <a:t>Click to add text</a:t>
            </a:r>
          </a:p>
        </p:txBody>
      </p:sp>
      <p:cxnSp>
        <p:nvCxnSpPr>
          <p:cNvPr id="6" name="Straight Connector 5">
            <a:extLst>
              <a:ext uri="{FF2B5EF4-FFF2-40B4-BE49-F238E27FC236}">
                <a16:creationId xmlns:a16="http://schemas.microsoft.com/office/drawing/2014/main" id="{CF8873A5-9160-4B79-B9CB-CBE583030B0E}"/>
              </a:ext>
            </a:extLst>
          </p:cNvPr>
          <p:cNvCxnSpPr>
            <a:cxnSpLocks/>
          </p:cNvCxnSpPr>
          <p:nvPr userDrawn="1"/>
        </p:nvCxnSpPr>
        <p:spPr>
          <a:xfrm>
            <a:off x="3766456" y="-16561"/>
            <a:ext cx="0" cy="6874561"/>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E4D9D5EA-266D-4541-BA3F-22BC31AAB6AA}"/>
              </a:ext>
            </a:extLst>
          </p:cNvPr>
          <p:cNvCxnSpPr/>
          <p:nvPr userDrawn="1"/>
        </p:nvCxnSpPr>
        <p:spPr>
          <a:xfrm>
            <a:off x="-1" y="1676400"/>
            <a:ext cx="12191999" cy="0"/>
          </a:xfrm>
          <a:prstGeom prst="line">
            <a:avLst/>
          </a:prstGeom>
          <a:ln w="19050"/>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62488055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Image, and 3 content">
    <p:spTree>
      <p:nvGrpSpPr>
        <p:cNvPr id="1" name=""/>
        <p:cNvGrpSpPr/>
        <p:nvPr/>
      </p:nvGrpSpPr>
      <p:grpSpPr>
        <a:xfrm>
          <a:off x="0" y="0"/>
          <a:ext cx="0" cy="0"/>
          <a:chOff x="0" y="0"/>
          <a:chExt cx="0" cy="0"/>
        </a:xfrm>
      </p:grpSpPr>
      <p:sp>
        <p:nvSpPr>
          <p:cNvPr id="31" name="Picture Placeholder 30">
            <a:extLst>
              <a:ext uri="{FF2B5EF4-FFF2-40B4-BE49-F238E27FC236}">
                <a16:creationId xmlns:a16="http://schemas.microsoft.com/office/drawing/2014/main" id="{A2B5F8DD-B338-48F8-9DF4-E1A31DFCB5B4}"/>
              </a:ext>
            </a:extLst>
          </p:cNvPr>
          <p:cNvSpPr>
            <a:spLocks noGrp="1"/>
          </p:cNvSpPr>
          <p:nvPr>
            <p:ph type="pic" sz="quarter" idx="27"/>
          </p:nvPr>
        </p:nvSpPr>
        <p:spPr>
          <a:xfrm>
            <a:off x="2" y="0"/>
            <a:ext cx="6694955" cy="6858000"/>
          </a:xfrm>
          <a:custGeom>
            <a:avLst/>
            <a:gdLst>
              <a:gd name="connsiteX0" fmla="*/ 0 w 6694955"/>
              <a:gd name="connsiteY0" fmla="*/ 0 h 6858000"/>
              <a:gd name="connsiteX1" fmla="*/ 6694955 w 6694955"/>
              <a:gd name="connsiteY1" fmla="*/ 0 h 6858000"/>
              <a:gd name="connsiteX2" fmla="*/ 2589160 w 6694955"/>
              <a:gd name="connsiteY2" fmla="*/ 6857732 h 6858000"/>
              <a:gd name="connsiteX3" fmla="*/ 0 w 6694955"/>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6694955" h="6858000">
                <a:moveTo>
                  <a:pt x="0" y="0"/>
                </a:moveTo>
                <a:lnTo>
                  <a:pt x="6694955" y="0"/>
                </a:lnTo>
                <a:lnTo>
                  <a:pt x="2589160" y="6857732"/>
                </a:lnTo>
                <a:lnTo>
                  <a:pt x="0" y="6858000"/>
                </a:lnTo>
                <a:close/>
              </a:path>
            </a:pathLst>
          </a:custGeom>
        </p:spPr>
        <p:txBody>
          <a:bodyPr wrap="square">
            <a:noAutofit/>
          </a:bodyPr>
          <a:lstStyle/>
          <a:p>
            <a:r>
              <a:rPr lang="en-US"/>
              <a:t>Click icon to add picture</a:t>
            </a:r>
            <a:endParaRPr lang="en-US" dirty="0"/>
          </a:p>
        </p:txBody>
      </p:sp>
      <p:sp>
        <p:nvSpPr>
          <p:cNvPr id="15" name="Text Placeholder 15">
            <a:extLst>
              <a:ext uri="{FF2B5EF4-FFF2-40B4-BE49-F238E27FC236}">
                <a16:creationId xmlns:a16="http://schemas.microsoft.com/office/drawing/2014/main" id="{A1FB681F-A94D-4BF8-8290-0811E98D49D4}"/>
              </a:ext>
            </a:extLst>
          </p:cNvPr>
          <p:cNvSpPr>
            <a:spLocks noGrp="1"/>
          </p:cNvSpPr>
          <p:nvPr>
            <p:ph type="body" sz="quarter" idx="13" hasCustomPrompt="1"/>
          </p:nvPr>
        </p:nvSpPr>
        <p:spPr>
          <a:xfrm>
            <a:off x="6144768" y="2069658"/>
            <a:ext cx="5042568" cy="345476"/>
          </a:xfrm>
        </p:spPr>
        <p:txBody>
          <a:bodyPr lIns="0" anchor="ctr">
            <a:noAutofit/>
          </a:bodyPr>
          <a:lstStyle>
            <a:lvl1pPr marL="0" indent="0">
              <a:buNone/>
              <a:defRPr lang="en-US" sz="1800" kern="1200" cap="all" baseline="0" dirty="0">
                <a:solidFill>
                  <a:schemeClr val="accent1"/>
                </a:solidFill>
                <a:latin typeface="+mj-lt"/>
                <a:ea typeface="+mj-ea"/>
                <a:cs typeface="+mj-cs"/>
              </a:defRPr>
            </a:lvl1pPr>
          </a:lstStyle>
          <a:p>
            <a:pPr lvl="0"/>
            <a:r>
              <a:rPr lang="en-US" dirty="0"/>
              <a:t>Click to add subtitle</a:t>
            </a:r>
          </a:p>
        </p:txBody>
      </p:sp>
      <p:sp>
        <p:nvSpPr>
          <p:cNvPr id="17" name="Text Placeholder 18">
            <a:extLst>
              <a:ext uri="{FF2B5EF4-FFF2-40B4-BE49-F238E27FC236}">
                <a16:creationId xmlns:a16="http://schemas.microsoft.com/office/drawing/2014/main" id="{61E8C129-EF62-46A8-97F3-3CB5D014FBDD}"/>
              </a:ext>
            </a:extLst>
          </p:cNvPr>
          <p:cNvSpPr>
            <a:spLocks noGrp="1"/>
          </p:cNvSpPr>
          <p:nvPr>
            <p:ph type="body" sz="quarter" idx="15" hasCustomPrompt="1"/>
          </p:nvPr>
        </p:nvSpPr>
        <p:spPr>
          <a:xfrm>
            <a:off x="6144768" y="2415134"/>
            <a:ext cx="5041422" cy="540104"/>
          </a:xfrm>
        </p:spPr>
        <p:txBody>
          <a:bodyPr lIns="0">
            <a:normAutofit/>
          </a:bodyPr>
          <a:lstStyle>
            <a:lvl1pPr marL="0" indent="0">
              <a:lnSpc>
                <a:spcPct val="150000"/>
              </a:lnSpc>
              <a:buFont typeface="Arial" panose="020B0604020202020204" pitchFamily="34" charset="0"/>
              <a:buNone/>
              <a:defRPr sz="1200">
                <a:solidFill>
                  <a:schemeClr val="tx2"/>
                </a:solidFill>
              </a:defRPr>
            </a:lvl1pPr>
          </a:lstStyle>
          <a:p>
            <a:pPr lvl="0"/>
            <a:r>
              <a:rPr lang="en-US"/>
              <a:t>Click to add text</a:t>
            </a:r>
          </a:p>
        </p:txBody>
      </p:sp>
      <p:sp>
        <p:nvSpPr>
          <p:cNvPr id="2" name="Title 1">
            <a:extLst>
              <a:ext uri="{FF2B5EF4-FFF2-40B4-BE49-F238E27FC236}">
                <a16:creationId xmlns:a16="http://schemas.microsoft.com/office/drawing/2014/main" id="{EDD6B45A-9FA0-4D2A-8BEF-4709BD5C14CA}"/>
              </a:ext>
            </a:extLst>
          </p:cNvPr>
          <p:cNvSpPr>
            <a:spLocks noGrp="1"/>
          </p:cNvSpPr>
          <p:nvPr>
            <p:ph type="title"/>
          </p:nvPr>
        </p:nvSpPr>
        <p:spPr>
          <a:xfrm>
            <a:off x="6971633" y="690928"/>
            <a:ext cx="4501910" cy="732282"/>
          </a:xfrm>
        </p:spPr>
        <p:txBody>
          <a:bodyPr lIns="0" anchor="b">
            <a:normAutofit/>
          </a:bodyPr>
          <a:lstStyle>
            <a:lvl1pPr>
              <a:defRPr lang="en-US" sz="2800" kern="1200" cap="all" baseline="0" dirty="0">
                <a:solidFill>
                  <a:schemeClr val="accent1"/>
                </a:solidFill>
                <a:latin typeface="+mj-lt"/>
                <a:ea typeface="+mj-ea"/>
                <a:cs typeface="+mj-cs"/>
              </a:defRPr>
            </a:lvl1pPr>
          </a:lstStyle>
          <a:p>
            <a:r>
              <a:rPr lang="en-US"/>
              <a:t>Click to edit Master title style</a:t>
            </a:r>
          </a:p>
        </p:txBody>
      </p:sp>
      <p:sp>
        <p:nvSpPr>
          <p:cNvPr id="3" name="Date Placeholder 2">
            <a:extLst>
              <a:ext uri="{FF2B5EF4-FFF2-40B4-BE49-F238E27FC236}">
                <a16:creationId xmlns:a16="http://schemas.microsoft.com/office/drawing/2014/main" id="{98EC90C5-A811-4E5C-ADD1-A89DB4E94DAA}"/>
              </a:ext>
            </a:extLst>
          </p:cNvPr>
          <p:cNvSpPr>
            <a:spLocks noGrp="1"/>
          </p:cNvSpPr>
          <p:nvPr>
            <p:ph type="dt" sz="half" idx="20"/>
          </p:nvPr>
        </p:nvSpPr>
        <p:spPr/>
        <p:txBody>
          <a:bodyPr/>
          <a:lstStyle>
            <a:lvl1pPr>
              <a:defRPr>
                <a:solidFill>
                  <a:schemeClr val="tx1"/>
                </a:solidFill>
              </a:defRPr>
            </a:lvl1pPr>
          </a:lstStyle>
          <a:p>
            <a:endParaRPr lang="en-US" dirty="0"/>
          </a:p>
        </p:txBody>
      </p:sp>
      <p:sp>
        <p:nvSpPr>
          <p:cNvPr id="4" name="Footer Placeholder 3">
            <a:extLst>
              <a:ext uri="{FF2B5EF4-FFF2-40B4-BE49-F238E27FC236}">
                <a16:creationId xmlns:a16="http://schemas.microsoft.com/office/drawing/2014/main" id="{3356B621-AE19-45D3-B25F-23256C242DDD}"/>
              </a:ext>
            </a:extLst>
          </p:cNvPr>
          <p:cNvSpPr>
            <a:spLocks noGrp="1"/>
          </p:cNvSpPr>
          <p:nvPr>
            <p:ph type="ftr" sz="quarter" idx="21"/>
          </p:nvPr>
        </p:nvSpPr>
        <p:spPr/>
        <p:txBody>
          <a:bodyPr/>
          <a:lstStyle/>
          <a:p>
            <a:r>
              <a:rPr lang="en-US" dirty="0"/>
              <a:t>Pitch deck</a:t>
            </a:r>
          </a:p>
        </p:txBody>
      </p:sp>
      <p:sp>
        <p:nvSpPr>
          <p:cNvPr id="5" name="Slide Number Placeholder 4">
            <a:extLst>
              <a:ext uri="{FF2B5EF4-FFF2-40B4-BE49-F238E27FC236}">
                <a16:creationId xmlns:a16="http://schemas.microsoft.com/office/drawing/2014/main" id="{158BDCB2-D8C3-4571-8154-76BEA9AE41A8}"/>
              </a:ext>
            </a:extLst>
          </p:cNvPr>
          <p:cNvSpPr>
            <a:spLocks noGrp="1"/>
          </p:cNvSpPr>
          <p:nvPr>
            <p:ph type="sldNum" sz="quarter" idx="22"/>
          </p:nvPr>
        </p:nvSpPr>
        <p:spPr/>
        <p:txBody>
          <a:bodyPr/>
          <a:lstStyle/>
          <a:p>
            <a:fld id="{B5CEABB6-07DC-46E8-9B57-56EC44A396E5}" type="slidenum">
              <a:rPr lang="en-US" smtClean="0"/>
              <a:t>‹#›</a:t>
            </a:fld>
            <a:endParaRPr lang="en-US" dirty="0"/>
          </a:p>
        </p:txBody>
      </p:sp>
      <p:sp>
        <p:nvSpPr>
          <p:cNvPr id="20" name="Text Placeholder 15">
            <a:extLst>
              <a:ext uri="{FF2B5EF4-FFF2-40B4-BE49-F238E27FC236}">
                <a16:creationId xmlns:a16="http://schemas.microsoft.com/office/drawing/2014/main" id="{E6C37A20-957D-4B0B-AC33-7DD21D99A658}"/>
              </a:ext>
            </a:extLst>
          </p:cNvPr>
          <p:cNvSpPr>
            <a:spLocks noGrp="1"/>
          </p:cNvSpPr>
          <p:nvPr>
            <p:ph type="body" sz="quarter" idx="23" hasCustomPrompt="1"/>
          </p:nvPr>
        </p:nvSpPr>
        <p:spPr>
          <a:xfrm>
            <a:off x="5300006" y="3587638"/>
            <a:ext cx="5042568" cy="320381"/>
          </a:xfrm>
        </p:spPr>
        <p:txBody>
          <a:bodyPr lIns="0" anchor="ctr">
            <a:noAutofit/>
          </a:bodyPr>
          <a:lstStyle>
            <a:lvl1pPr marL="0" indent="0">
              <a:buNone/>
              <a:defRPr lang="en-US" sz="1800" kern="1200" cap="all" baseline="0" dirty="0">
                <a:solidFill>
                  <a:schemeClr val="accent1"/>
                </a:solidFill>
                <a:latin typeface="+mj-lt"/>
                <a:ea typeface="+mj-ea"/>
                <a:cs typeface="+mj-cs"/>
              </a:defRPr>
            </a:lvl1pPr>
          </a:lstStyle>
          <a:p>
            <a:pPr lvl="0"/>
            <a:r>
              <a:rPr lang="en-US" dirty="0"/>
              <a:t>Click to add subtitle</a:t>
            </a:r>
          </a:p>
        </p:txBody>
      </p:sp>
      <p:sp>
        <p:nvSpPr>
          <p:cNvPr id="21" name="Text Placeholder 18">
            <a:extLst>
              <a:ext uri="{FF2B5EF4-FFF2-40B4-BE49-F238E27FC236}">
                <a16:creationId xmlns:a16="http://schemas.microsoft.com/office/drawing/2014/main" id="{D9C3D27C-5291-4A1A-83AC-B52D25F43D57}"/>
              </a:ext>
            </a:extLst>
          </p:cNvPr>
          <p:cNvSpPr>
            <a:spLocks noGrp="1"/>
          </p:cNvSpPr>
          <p:nvPr>
            <p:ph type="body" sz="quarter" idx="24" hasCustomPrompt="1"/>
          </p:nvPr>
        </p:nvSpPr>
        <p:spPr>
          <a:xfrm>
            <a:off x="5300007" y="3933114"/>
            <a:ext cx="5041422" cy="540104"/>
          </a:xfrm>
        </p:spPr>
        <p:txBody>
          <a:bodyPr lIns="0">
            <a:normAutofit/>
          </a:bodyPr>
          <a:lstStyle>
            <a:lvl1pPr marL="0" indent="0">
              <a:lnSpc>
                <a:spcPct val="150000"/>
              </a:lnSpc>
              <a:buFont typeface="Arial" panose="020B0604020202020204" pitchFamily="34" charset="0"/>
              <a:buNone/>
              <a:defRPr sz="1200">
                <a:solidFill>
                  <a:schemeClr val="tx2"/>
                </a:solidFill>
              </a:defRPr>
            </a:lvl1pPr>
          </a:lstStyle>
          <a:p>
            <a:pPr lvl="0"/>
            <a:r>
              <a:rPr lang="en-US" dirty="0"/>
              <a:t>Click to add text</a:t>
            </a:r>
          </a:p>
        </p:txBody>
      </p:sp>
      <p:sp>
        <p:nvSpPr>
          <p:cNvPr id="24" name="Text Placeholder 15">
            <a:extLst>
              <a:ext uri="{FF2B5EF4-FFF2-40B4-BE49-F238E27FC236}">
                <a16:creationId xmlns:a16="http://schemas.microsoft.com/office/drawing/2014/main" id="{BD09685A-53BF-4E9B-BD7F-C77B60165D24}"/>
              </a:ext>
            </a:extLst>
          </p:cNvPr>
          <p:cNvSpPr>
            <a:spLocks noGrp="1"/>
          </p:cNvSpPr>
          <p:nvPr>
            <p:ph type="body" sz="quarter" idx="25" hasCustomPrompt="1"/>
          </p:nvPr>
        </p:nvSpPr>
        <p:spPr>
          <a:xfrm>
            <a:off x="4398264" y="5105618"/>
            <a:ext cx="5042568" cy="320381"/>
          </a:xfrm>
        </p:spPr>
        <p:txBody>
          <a:bodyPr lIns="0" anchor="ctr">
            <a:noAutofit/>
          </a:bodyPr>
          <a:lstStyle>
            <a:lvl1pPr marL="0" indent="0">
              <a:buNone/>
              <a:defRPr lang="en-US" sz="1800" kern="1200" cap="all" baseline="0" dirty="0">
                <a:solidFill>
                  <a:schemeClr val="accent1"/>
                </a:solidFill>
                <a:latin typeface="+mj-lt"/>
                <a:ea typeface="+mj-ea"/>
                <a:cs typeface="+mj-cs"/>
              </a:defRPr>
            </a:lvl1pPr>
          </a:lstStyle>
          <a:p>
            <a:pPr lvl="0"/>
            <a:r>
              <a:rPr lang="en-US" dirty="0"/>
              <a:t>Click to add subtitle</a:t>
            </a:r>
          </a:p>
        </p:txBody>
      </p:sp>
      <p:sp>
        <p:nvSpPr>
          <p:cNvPr id="25" name="Text Placeholder 18">
            <a:extLst>
              <a:ext uri="{FF2B5EF4-FFF2-40B4-BE49-F238E27FC236}">
                <a16:creationId xmlns:a16="http://schemas.microsoft.com/office/drawing/2014/main" id="{2B757B2D-A738-401D-A78C-05475608F20A}"/>
              </a:ext>
            </a:extLst>
          </p:cNvPr>
          <p:cNvSpPr>
            <a:spLocks noGrp="1"/>
          </p:cNvSpPr>
          <p:nvPr>
            <p:ph type="body" sz="quarter" idx="26" hasCustomPrompt="1"/>
          </p:nvPr>
        </p:nvSpPr>
        <p:spPr>
          <a:xfrm>
            <a:off x="4398264" y="5451094"/>
            <a:ext cx="5041422" cy="540104"/>
          </a:xfrm>
        </p:spPr>
        <p:txBody>
          <a:bodyPr lIns="0">
            <a:normAutofit/>
          </a:bodyPr>
          <a:lstStyle>
            <a:lvl1pPr marL="0" indent="0">
              <a:lnSpc>
                <a:spcPct val="150000"/>
              </a:lnSpc>
              <a:buFont typeface="Arial" panose="020B0604020202020204" pitchFamily="34" charset="0"/>
              <a:buNone/>
              <a:defRPr sz="1200">
                <a:solidFill>
                  <a:schemeClr val="tx2"/>
                </a:solidFill>
              </a:defRPr>
            </a:lvl1pPr>
          </a:lstStyle>
          <a:p>
            <a:pPr lvl="0"/>
            <a:r>
              <a:rPr lang="en-US"/>
              <a:t>Click to add text</a:t>
            </a:r>
          </a:p>
        </p:txBody>
      </p:sp>
    </p:spTree>
    <p:extLst>
      <p:ext uri="{BB962C8B-B14F-4D97-AF65-F5344CB8AC3E}">
        <p14:creationId xmlns:p14="http://schemas.microsoft.com/office/powerpoint/2010/main" val="264273582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itle and Content with pic T">
    <p:spTree>
      <p:nvGrpSpPr>
        <p:cNvPr id="1" name=""/>
        <p:cNvGrpSpPr/>
        <p:nvPr/>
      </p:nvGrpSpPr>
      <p:grpSpPr>
        <a:xfrm>
          <a:off x="0" y="0"/>
          <a:ext cx="0" cy="0"/>
          <a:chOff x="0" y="0"/>
          <a:chExt cx="0" cy="0"/>
        </a:xfrm>
      </p:grpSpPr>
      <p:sp>
        <p:nvSpPr>
          <p:cNvPr id="40" name="Picture Placeholder 39">
            <a:extLst>
              <a:ext uri="{FF2B5EF4-FFF2-40B4-BE49-F238E27FC236}">
                <a16:creationId xmlns:a16="http://schemas.microsoft.com/office/drawing/2014/main" id="{F5EB3F05-D570-4C10-88F4-F6BC15CF1F31}"/>
              </a:ext>
            </a:extLst>
          </p:cNvPr>
          <p:cNvSpPr>
            <a:spLocks noGrp="1"/>
          </p:cNvSpPr>
          <p:nvPr>
            <p:ph type="pic" sz="quarter" idx="13"/>
          </p:nvPr>
        </p:nvSpPr>
        <p:spPr>
          <a:xfrm>
            <a:off x="1" y="-12700"/>
            <a:ext cx="7080595" cy="6870700"/>
          </a:xfrm>
          <a:custGeom>
            <a:avLst/>
            <a:gdLst>
              <a:gd name="connsiteX0" fmla="*/ 0 w 7080595"/>
              <a:gd name="connsiteY0" fmla="*/ 0 h 6870700"/>
              <a:gd name="connsiteX1" fmla="*/ 7080595 w 7080595"/>
              <a:gd name="connsiteY1" fmla="*/ 0 h 6870700"/>
              <a:gd name="connsiteX2" fmla="*/ 7080595 w 7080595"/>
              <a:gd name="connsiteY2" fmla="*/ 1883211 h 6870700"/>
              <a:gd name="connsiteX3" fmla="*/ 4515477 w 7080595"/>
              <a:gd name="connsiteY3" fmla="*/ 1883211 h 6870700"/>
              <a:gd name="connsiteX4" fmla="*/ 4515477 w 7080595"/>
              <a:gd name="connsiteY4" fmla="*/ 6870700 h 6870700"/>
              <a:gd name="connsiteX5" fmla="*/ 2269215 w 7080595"/>
              <a:gd name="connsiteY5" fmla="*/ 6870700 h 6870700"/>
              <a:gd name="connsiteX6" fmla="*/ 2269215 w 7080595"/>
              <a:gd name="connsiteY6" fmla="*/ 1883211 h 6870700"/>
              <a:gd name="connsiteX7" fmla="*/ 0 w 7080595"/>
              <a:gd name="connsiteY7" fmla="*/ 1883211 h 6870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080595" h="6870700">
                <a:moveTo>
                  <a:pt x="0" y="0"/>
                </a:moveTo>
                <a:lnTo>
                  <a:pt x="7080595" y="0"/>
                </a:lnTo>
                <a:lnTo>
                  <a:pt x="7080595" y="1883211"/>
                </a:lnTo>
                <a:lnTo>
                  <a:pt x="4515477" y="1883211"/>
                </a:lnTo>
                <a:lnTo>
                  <a:pt x="4515477" y="6870700"/>
                </a:lnTo>
                <a:lnTo>
                  <a:pt x="2269215" y="6870700"/>
                </a:lnTo>
                <a:lnTo>
                  <a:pt x="2269215" y="1883211"/>
                </a:lnTo>
                <a:lnTo>
                  <a:pt x="0" y="1883211"/>
                </a:lnTo>
                <a:close/>
              </a:path>
            </a:pathLst>
          </a:custGeom>
        </p:spPr>
        <p:txBody>
          <a:bodyPr wrap="square">
            <a:noAutofit/>
          </a:bodyPr>
          <a:lstStyle/>
          <a:p>
            <a:r>
              <a:rPr lang="en-US"/>
              <a:t>Click icon to add picture</a:t>
            </a:r>
            <a:endParaRPr lang="en-US" dirty="0"/>
          </a:p>
        </p:txBody>
      </p:sp>
      <p:sp>
        <p:nvSpPr>
          <p:cNvPr id="4" name="Date Placeholder 3">
            <a:extLst>
              <a:ext uri="{FF2B5EF4-FFF2-40B4-BE49-F238E27FC236}">
                <a16:creationId xmlns:a16="http://schemas.microsoft.com/office/drawing/2014/main" id="{241881D0-A955-463B-814E-4977DB443F87}"/>
              </a:ext>
            </a:extLst>
          </p:cNvPr>
          <p:cNvSpPr>
            <a:spLocks noGrp="1"/>
          </p:cNvSpPr>
          <p:nvPr>
            <p:ph type="dt" sz="half" idx="10"/>
          </p:nvPr>
        </p:nvSpPr>
        <p:spPr/>
        <p:txBody>
          <a:bodyPr/>
          <a:lstStyle/>
          <a:p>
            <a:endParaRPr lang="en-US" dirty="0"/>
          </a:p>
        </p:txBody>
      </p:sp>
      <p:sp>
        <p:nvSpPr>
          <p:cNvPr id="5" name="Footer Placeholder 4">
            <a:extLst>
              <a:ext uri="{FF2B5EF4-FFF2-40B4-BE49-F238E27FC236}">
                <a16:creationId xmlns:a16="http://schemas.microsoft.com/office/drawing/2014/main" id="{660B6947-085B-4130-82A4-5D464A42F85F}"/>
              </a:ext>
            </a:extLst>
          </p:cNvPr>
          <p:cNvSpPr>
            <a:spLocks noGrp="1"/>
          </p:cNvSpPr>
          <p:nvPr>
            <p:ph type="ftr" sz="quarter" idx="11"/>
          </p:nvPr>
        </p:nvSpPr>
        <p:spPr/>
        <p:txBody>
          <a:bodyPr/>
          <a:lstStyle/>
          <a:p>
            <a:r>
              <a:rPr lang="en-US" dirty="0"/>
              <a:t>Pitch deck</a:t>
            </a:r>
          </a:p>
        </p:txBody>
      </p:sp>
      <p:sp>
        <p:nvSpPr>
          <p:cNvPr id="6" name="Slide Number Placeholder 5">
            <a:extLst>
              <a:ext uri="{FF2B5EF4-FFF2-40B4-BE49-F238E27FC236}">
                <a16:creationId xmlns:a16="http://schemas.microsoft.com/office/drawing/2014/main" id="{ABD21287-635C-42C2-8343-AB4B83FB3B76}"/>
              </a:ext>
            </a:extLst>
          </p:cNvPr>
          <p:cNvSpPr>
            <a:spLocks noGrp="1"/>
          </p:cNvSpPr>
          <p:nvPr>
            <p:ph type="sldNum" sz="quarter" idx="12"/>
          </p:nvPr>
        </p:nvSpPr>
        <p:spPr/>
        <p:txBody>
          <a:bodyPr/>
          <a:lstStyle/>
          <a:p>
            <a:fld id="{9FF96520-E4CE-4EAD-8ABF-1D2297D6B3AA}" type="slidenum">
              <a:rPr lang="en-US" smtClean="0"/>
              <a:t>‹#›</a:t>
            </a:fld>
            <a:endParaRPr lang="en-US" dirty="0"/>
          </a:p>
        </p:txBody>
      </p:sp>
      <p:sp>
        <p:nvSpPr>
          <p:cNvPr id="11" name="Title 1">
            <a:extLst>
              <a:ext uri="{FF2B5EF4-FFF2-40B4-BE49-F238E27FC236}">
                <a16:creationId xmlns:a16="http://schemas.microsoft.com/office/drawing/2014/main" id="{FFEA6F9E-1C21-4644-8E2A-AD5673EEAD8F}"/>
              </a:ext>
            </a:extLst>
          </p:cNvPr>
          <p:cNvSpPr>
            <a:spLocks noGrp="1"/>
          </p:cNvSpPr>
          <p:nvPr>
            <p:ph type="title"/>
          </p:nvPr>
        </p:nvSpPr>
        <p:spPr>
          <a:xfrm>
            <a:off x="7543799" y="2318657"/>
            <a:ext cx="4203247" cy="1440996"/>
          </a:xfrm>
        </p:spPr>
        <p:txBody>
          <a:bodyPr lIns="0" anchor="b">
            <a:noAutofit/>
          </a:bodyPr>
          <a:lstStyle>
            <a:lvl1pPr>
              <a:defRPr sz="2800" cap="all" baseline="0">
                <a:solidFill>
                  <a:schemeClr val="accent1"/>
                </a:solidFill>
              </a:defRPr>
            </a:lvl1pPr>
          </a:lstStyle>
          <a:p>
            <a:r>
              <a:rPr lang="en-US"/>
              <a:t>Click to edit Master title style</a:t>
            </a:r>
          </a:p>
        </p:txBody>
      </p:sp>
      <p:sp>
        <p:nvSpPr>
          <p:cNvPr id="12" name="Content Placeholder 2">
            <a:extLst>
              <a:ext uri="{FF2B5EF4-FFF2-40B4-BE49-F238E27FC236}">
                <a16:creationId xmlns:a16="http://schemas.microsoft.com/office/drawing/2014/main" id="{7C1D1C8A-E829-4284-AB95-2DD0C7BAA4C4}"/>
              </a:ext>
            </a:extLst>
          </p:cNvPr>
          <p:cNvSpPr>
            <a:spLocks noGrp="1"/>
          </p:cNvSpPr>
          <p:nvPr>
            <p:ph idx="1"/>
          </p:nvPr>
        </p:nvSpPr>
        <p:spPr>
          <a:xfrm>
            <a:off x="7543799" y="4147457"/>
            <a:ext cx="4203247" cy="1532165"/>
          </a:xfrm>
        </p:spPr>
        <p:txBody>
          <a:bodyPr lIns="0">
            <a:normAutofit/>
          </a:bodyPr>
          <a:lstStyle>
            <a:lvl1pPr marL="0" indent="0">
              <a:lnSpc>
                <a:spcPct val="150000"/>
              </a:lnSpc>
              <a:buNone/>
              <a:defRPr sz="1200"/>
            </a:lvl1pPr>
          </a:lstStyle>
          <a:p>
            <a:pPr lvl="0"/>
            <a:r>
              <a:rPr lang="en-US"/>
              <a:t>Click to edit Master text styles</a:t>
            </a:r>
          </a:p>
        </p:txBody>
      </p:sp>
      <p:cxnSp>
        <p:nvCxnSpPr>
          <p:cNvPr id="14" name="Straight Connector 13">
            <a:extLst>
              <a:ext uri="{FF2B5EF4-FFF2-40B4-BE49-F238E27FC236}">
                <a16:creationId xmlns:a16="http://schemas.microsoft.com/office/drawing/2014/main" id="{2CC539CF-E024-420D-BFED-5F2212DA8CE3}"/>
              </a:ext>
            </a:extLst>
          </p:cNvPr>
          <p:cNvCxnSpPr>
            <a:cxnSpLocks/>
          </p:cNvCxnSpPr>
          <p:nvPr userDrawn="1"/>
        </p:nvCxnSpPr>
        <p:spPr>
          <a:xfrm>
            <a:off x="-1" y="4376058"/>
            <a:ext cx="7053944" cy="0"/>
          </a:xfrm>
          <a:prstGeom prst="line">
            <a:avLst/>
          </a:prstGeom>
          <a:ln w="19050"/>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496097385"/>
      </p:ext>
    </p:extLst>
  </p:cSld>
  <p:clrMapOvr>
    <a:masterClrMapping/>
  </p:clrMapOvr>
  <p:extLst>
    <p:ext uri="{DCECCB84-F9BA-43D5-87BE-67443E8EF086}">
      <p15:sldGuideLst xmlns:p15="http://schemas.microsoft.com/office/powerpoint/2012/main">
        <p15:guide id="1" orient="horz" pos="2760">
          <p15:clr>
            <a:srgbClr val="FBAE4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Section Header">
    <p:spTree>
      <p:nvGrpSpPr>
        <p:cNvPr id="1" name=""/>
        <p:cNvGrpSpPr/>
        <p:nvPr/>
      </p:nvGrpSpPr>
      <p:grpSpPr>
        <a:xfrm>
          <a:off x="0" y="0"/>
          <a:ext cx="0" cy="0"/>
          <a:chOff x="0" y="0"/>
          <a:chExt cx="0" cy="0"/>
        </a:xfrm>
      </p:grpSpPr>
      <p:sp>
        <p:nvSpPr>
          <p:cNvPr id="8" name="Picture Placeholder 7">
            <a:extLst>
              <a:ext uri="{FF2B5EF4-FFF2-40B4-BE49-F238E27FC236}">
                <a16:creationId xmlns:a16="http://schemas.microsoft.com/office/drawing/2014/main" id="{AA5404BE-7C49-4381-8FC0-95A496CFB491}"/>
              </a:ext>
            </a:extLst>
          </p:cNvPr>
          <p:cNvSpPr>
            <a:spLocks noGrp="1"/>
          </p:cNvSpPr>
          <p:nvPr>
            <p:ph type="pic" sz="quarter" idx="13"/>
          </p:nvPr>
        </p:nvSpPr>
        <p:spPr>
          <a:xfrm>
            <a:off x="0" y="0"/>
            <a:ext cx="12192000" cy="6858000"/>
          </a:xfrm>
        </p:spPr>
        <p:txBody>
          <a:bodyPr/>
          <a:lstStyle/>
          <a:p>
            <a:r>
              <a:rPr lang="en-US"/>
              <a:t>Click icon to add picture</a:t>
            </a:r>
            <a:endParaRPr lang="en-US" dirty="0"/>
          </a:p>
        </p:txBody>
      </p:sp>
      <p:sp>
        <p:nvSpPr>
          <p:cNvPr id="35" name="Text Placeholder 8">
            <a:extLst>
              <a:ext uri="{FF2B5EF4-FFF2-40B4-BE49-F238E27FC236}">
                <a16:creationId xmlns:a16="http://schemas.microsoft.com/office/drawing/2014/main" id="{9B922914-E333-400C-A083-27A44BE79C77}"/>
              </a:ext>
            </a:extLst>
          </p:cNvPr>
          <p:cNvSpPr>
            <a:spLocks noGrp="1"/>
          </p:cNvSpPr>
          <p:nvPr>
            <p:ph type="body" sz="quarter" idx="17" hasCustomPrompt="1"/>
          </p:nvPr>
        </p:nvSpPr>
        <p:spPr>
          <a:xfrm>
            <a:off x="3650085" y="4546575"/>
            <a:ext cx="1500624" cy="1681163"/>
          </a:xfrm>
        </p:spPr>
        <p:txBody>
          <a:bodyPr>
            <a:noAutofit/>
          </a:bodyPr>
          <a:lstStyle>
            <a:lvl1pPr marL="0" indent="0">
              <a:buNone/>
              <a:defRPr sz="15500" b="1">
                <a:solidFill>
                  <a:schemeClr val="tx1"/>
                </a:solidFill>
              </a:defRPr>
            </a:lvl1pPr>
          </a:lstStyle>
          <a:p>
            <a:pPr lvl="0"/>
            <a:r>
              <a:rPr lang="en-US"/>
              <a:t>M</a:t>
            </a:r>
          </a:p>
        </p:txBody>
      </p:sp>
      <p:sp>
        <p:nvSpPr>
          <p:cNvPr id="34" name="Text Placeholder 8">
            <a:extLst>
              <a:ext uri="{FF2B5EF4-FFF2-40B4-BE49-F238E27FC236}">
                <a16:creationId xmlns:a16="http://schemas.microsoft.com/office/drawing/2014/main" id="{486A9052-3614-4622-A421-1D20E5B311A1}"/>
              </a:ext>
            </a:extLst>
          </p:cNvPr>
          <p:cNvSpPr>
            <a:spLocks noGrp="1"/>
          </p:cNvSpPr>
          <p:nvPr>
            <p:ph type="body" sz="quarter" idx="16" hasCustomPrompt="1"/>
          </p:nvPr>
        </p:nvSpPr>
        <p:spPr>
          <a:xfrm>
            <a:off x="2377374" y="2750392"/>
            <a:ext cx="1253665" cy="1681163"/>
          </a:xfrm>
        </p:spPr>
        <p:txBody>
          <a:bodyPr>
            <a:noAutofit/>
          </a:bodyPr>
          <a:lstStyle>
            <a:lvl1pPr marL="0" indent="0">
              <a:buNone/>
              <a:defRPr sz="15500" b="1">
                <a:solidFill>
                  <a:schemeClr val="tx1"/>
                </a:solidFill>
              </a:defRPr>
            </a:lvl1pPr>
          </a:lstStyle>
          <a:p>
            <a:pPr lvl="0"/>
            <a:r>
              <a:rPr lang="en-US"/>
              <a:t>E</a:t>
            </a:r>
          </a:p>
        </p:txBody>
      </p:sp>
      <p:sp>
        <p:nvSpPr>
          <p:cNvPr id="9" name="Text Placeholder 8">
            <a:extLst>
              <a:ext uri="{FF2B5EF4-FFF2-40B4-BE49-F238E27FC236}">
                <a16:creationId xmlns:a16="http://schemas.microsoft.com/office/drawing/2014/main" id="{0F3ADE3E-3D48-4C5D-9FE4-2D7A26315868}"/>
              </a:ext>
            </a:extLst>
          </p:cNvPr>
          <p:cNvSpPr>
            <a:spLocks noGrp="1"/>
          </p:cNvSpPr>
          <p:nvPr>
            <p:ph type="body" sz="quarter" idx="14" hasCustomPrompt="1"/>
          </p:nvPr>
        </p:nvSpPr>
        <p:spPr>
          <a:xfrm>
            <a:off x="442380" y="903514"/>
            <a:ext cx="1253665" cy="1681163"/>
          </a:xfrm>
        </p:spPr>
        <p:txBody>
          <a:bodyPr>
            <a:noAutofit/>
          </a:bodyPr>
          <a:lstStyle>
            <a:lvl1pPr marL="0" indent="0">
              <a:buNone/>
              <a:defRPr sz="15500" b="1">
                <a:solidFill>
                  <a:schemeClr val="tx1"/>
                </a:solidFill>
              </a:defRPr>
            </a:lvl1pPr>
          </a:lstStyle>
          <a:p>
            <a:pPr lvl="0"/>
            <a:r>
              <a:rPr lang="en-US"/>
              <a:t>S</a:t>
            </a:r>
          </a:p>
        </p:txBody>
      </p:sp>
      <p:sp>
        <p:nvSpPr>
          <p:cNvPr id="33" name="Text Placeholder 8">
            <a:extLst>
              <a:ext uri="{FF2B5EF4-FFF2-40B4-BE49-F238E27FC236}">
                <a16:creationId xmlns:a16="http://schemas.microsoft.com/office/drawing/2014/main" id="{9B49215A-DBBC-4C0F-A6A8-DFB2D5464357}"/>
              </a:ext>
            </a:extLst>
          </p:cNvPr>
          <p:cNvSpPr>
            <a:spLocks noGrp="1"/>
          </p:cNvSpPr>
          <p:nvPr>
            <p:ph type="body" sz="quarter" idx="15" hasCustomPrompt="1"/>
          </p:nvPr>
        </p:nvSpPr>
        <p:spPr>
          <a:xfrm>
            <a:off x="2377374" y="897072"/>
            <a:ext cx="1253665" cy="1681163"/>
          </a:xfrm>
        </p:spPr>
        <p:txBody>
          <a:bodyPr>
            <a:noAutofit/>
          </a:bodyPr>
          <a:lstStyle>
            <a:lvl1pPr marL="0" indent="0">
              <a:buNone/>
              <a:defRPr sz="15500" b="1">
                <a:solidFill>
                  <a:schemeClr val="tx1"/>
                </a:solidFill>
              </a:defRPr>
            </a:lvl1pPr>
          </a:lstStyle>
          <a:p>
            <a:pPr lvl="0"/>
            <a:r>
              <a:rPr lang="en-US"/>
              <a:t>T</a:t>
            </a:r>
          </a:p>
        </p:txBody>
      </p:sp>
      <p:sp>
        <p:nvSpPr>
          <p:cNvPr id="2" name="Title 1">
            <a:extLst>
              <a:ext uri="{FF2B5EF4-FFF2-40B4-BE49-F238E27FC236}">
                <a16:creationId xmlns:a16="http://schemas.microsoft.com/office/drawing/2014/main" id="{5E8BB770-F6A6-44A3-BCE1-BCCCC1E81064}"/>
              </a:ext>
            </a:extLst>
          </p:cNvPr>
          <p:cNvSpPr>
            <a:spLocks noGrp="1"/>
          </p:cNvSpPr>
          <p:nvPr>
            <p:ph type="title"/>
          </p:nvPr>
        </p:nvSpPr>
        <p:spPr>
          <a:xfrm>
            <a:off x="5606143" y="5201920"/>
            <a:ext cx="5747657" cy="992505"/>
          </a:xfrm>
        </p:spPr>
        <p:txBody>
          <a:bodyPr anchor="ctr">
            <a:normAutofit/>
          </a:bodyPr>
          <a:lstStyle>
            <a:lvl1pPr>
              <a:defRPr sz="4800" cap="all" baseline="0"/>
            </a:lvl1pPr>
          </a:lstStyle>
          <a:p>
            <a:r>
              <a:rPr lang="en-US"/>
              <a:t>Click to edit Master title style</a:t>
            </a:r>
          </a:p>
        </p:txBody>
      </p:sp>
      <p:sp>
        <p:nvSpPr>
          <p:cNvPr id="3" name="Graphic 8">
            <a:extLst>
              <a:ext uri="{FF2B5EF4-FFF2-40B4-BE49-F238E27FC236}">
                <a16:creationId xmlns:a16="http://schemas.microsoft.com/office/drawing/2014/main" id="{A6A04B8C-D941-483E-B669-7436C535CE2E}"/>
              </a:ext>
              <a:ext uri="{C183D7F6-B498-43B3-948B-1728B52AA6E4}">
                <adec:decorative xmlns:adec="http://schemas.microsoft.com/office/drawing/2017/decorative" val="1"/>
              </a:ext>
            </a:extLst>
          </p:cNvPr>
          <p:cNvSpPr/>
          <p:nvPr userDrawn="1"/>
        </p:nvSpPr>
        <p:spPr>
          <a:xfrm>
            <a:off x="3565384" y="1857932"/>
            <a:ext cx="922101" cy="2445893"/>
          </a:xfrm>
          <a:custGeom>
            <a:avLst/>
            <a:gdLst>
              <a:gd name="connsiteX0" fmla="*/ 922101 w 922101"/>
              <a:gd name="connsiteY0" fmla="*/ 2615575 h 2615575"/>
              <a:gd name="connsiteX1" fmla="*/ 922101 w 922101"/>
              <a:gd name="connsiteY1" fmla="*/ 1134894 h 2615575"/>
              <a:gd name="connsiteX2" fmla="*/ 922101 w 922101"/>
              <a:gd name="connsiteY2" fmla="*/ 0 h 2615575"/>
              <a:gd name="connsiteX3" fmla="*/ 0 w 922101"/>
              <a:gd name="connsiteY3" fmla="*/ 0 h 2615575"/>
              <a:gd name="connsiteX0" fmla="*/ 922101 w 922101"/>
              <a:gd name="connsiteY0" fmla="*/ 2332208 h 2332208"/>
              <a:gd name="connsiteX1" fmla="*/ 922101 w 922101"/>
              <a:gd name="connsiteY1" fmla="*/ 1134894 h 2332208"/>
              <a:gd name="connsiteX2" fmla="*/ 922101 w 922101"/>
              <a:gd name="connsiteY2" fmla="*/ 0 h 2332208"/>
              <a:gd name="connsiteX3" fmla="*/ 0 w 922101"/>
              <a:gd name="connsiteY3" fmla="*/ 0 h 2332208"/>
            </a:gdLst>
            <a:ahLst/>
            <a:cxnLst>
              <a:cxn ang="0">
                <a:pos x="connsiteX0" y="connsiteY0"/>
              </a:cxn>
              <a:cxn ang="0">
                <a:pos x="connsiteX1" y="connsiteY1"/>
              </a:cxn>
              <a:cxn ang="0">
                <a:pos x="connsiteX2" y="connsiteY2"/>
              </a:cxn>
              <a:cxn ang="0">
                <a:pos x="connsiteX3" y="connsiteY3"/>
              </a:cxn>
            </a:cxnLst>
            <a:rect l="l" t="t" r="r" b="b"/>
            <a:pathLst>
              <a:path w="922101" h="2332208">
                <a:moveTo>
                  <a:pt x="922101" y="2332208"/>
                </a:moveTo>
                <a:lnTo>
                  <a:pt x="922101" y="1134894"/>
                </a:lnTo>
                <a:lnTo>
                  <a:pt x="922101" y="0"/>
                </a:lnTo>
                <a:lnTo>
                  <a:pt x="0" y="0"/>
                </a:lnTo>
              </a:path>
            </a:pathLst>
          </a:custGeom>
          <a:noFill/>
          <a:ln w="19050" cap="flat">
            <a:solidFill>
              <a:srgbClr val="C3EF0C"/>
            </a:solidFill>
            <a:prstDash val="solid"/>
            <a:miter/>
          </a:ln>
        </p:spPr>
        <p:txBody>
          <a:bodyPr rtlCol="0" anchor="ctr"/>
          <a:lstStyle/>
          <a:p>
            <a:endParaRPr lang="en-US" dirty="0"/>
          </a:p>
        </p:txBody>
      </p:sp>
      <p:sp>
        <p:nvSpPr>
          <p:cNvPr id="7" name="Graphic 8">
            <a:extLst>
              <a:ext uri="{FF2B5EF4-FFF2-40B4-BE49-F238E27FC236}">
                <a16:creationId xmlns:a16="http://schemas.microsoft.com/office/drawing/2014/main" id="{7A6DC6C6-E9EB-405C-A68E-EE8EEBBCA398}"/>
              </a:ext>
              <a:ext uri="{C183D7F6-B498-43B3-948B-1728B52AA6E4}">
                <adec:decorative xmlns:adec="http://schemas.microsoft.com/office/drawing/2017/decorative" val="1"/>
              </a:ext>
            </a:extLst>
          </p:cNvPr>
          <p:cNvSpPr/>
          <p:nvPr userDrawn="1"/>
        </p:nvSpPr>
        <p:spPr>
          <a:xfrm>
            <a:off x="1845311" y="1857400"/>
            <a:ext cx="691575" cy="8866"/>
          </a:xfrm>
          <a:custGeom>
            <a:avLst/>
            <a:gdLst>
              <a:gd name="connsiteX0" fmla="*/ 691576 w 691575"/>
              <a:gd name="connsiteY0" fmla="*/ 0 h 8866"/>
              <a:gd name="connsiteX1" fmla="*/ 0 w 691575"/>
              <a:gd name="connsiteY1" fmla="*/ 0 h 8866"/>
            </a:gdLst>
            <a:ahLst/>
            <a:cxnLst>
              <a:cxn ang="0">
                <a:pos x="connsiteX0" y="connsiteY0"/>
              </a:cxn>
              <a:cxn ang="0">
                <a:pos x="connsiteX1" y="connsiteY1"/>
              </a:cxn>
            </a:cxnLst>
            <a:rect l="l" t="t" r="r" b="b"/>
            <a:pathLst>
              <a:path w="691575" h="8866">
                <a:moveTo>
                  <a:pt x="691576" y="0"/>
                </a:moveTo>
                <a:lnTo>
                  <a:pt x="0" y="0"/>
                </a:lnTo>
              </a:path>
            </a:pathLst>
          </a:custGeom>
          <a:ln w="19050" cap="flat">
            <a:solidFill>
              <a:srgbClr val="C3EF0C"/>
            </a:solidFill>
            <a:prstDash val="solid"/>
            <a:miter/>
          </a:ln>
        </p:spPr>
        <p:txBody>
          <a:bodyPr rtlCol="0" anchor="ctr"/>
          <a:lstStyle/>
          <a:p>
            <a:endParaRPr lang="en-US" dirty="0"/>
          </a:p>
        </p:txBody>
      </p:sp>
      <p:sp>
        <p:nvSpPr>
          <p:cNvPr id="4" name="Graphic 8">
            <a:extLst>
              <a:ext uri="{FF2B5EF4-FFF2-40B4-BE49-F238E27FC236}">
                <a16:creationId xmlns:a16="http://schemas.microsoft.com/office/drawing/2014/main" id="{028B5C16-2909-487D-BE4D-A794F3BA7AE2}"/>
              </a:ext>
              <a:ext uri="{C183D7F6-B498-43B3-948B-1728B52AA6E4}">
                <adec:decorative xmlns:adec="http://schemas.microsoft.com/office/drawing/2017/decorative" val="1"/>
              </a:ext>
            </a:extLst>
          </p:cNvPr>
          <p:cNvSpPr/>
          <p:nvPr userDrawn="1"/>
        </p:nvSpPr>
        <p:spPr>
          <a:xfrm>
            <a:off x="3565384" y="1857931"/>
            <a:ext cx="922101" cy="2573623"/>
          </a:xfrm>
          <a:custGeom>
            <a:avLst/>
            <a:gdLst>
              <a:gd name="connsiteX0" fmla="*/ 922101 w 922101"/>
              <a:gd name="connsiteY0" fmla="*/ 2615575 h 2615575"/>
              <a:gd name="connsiteX1" fmla="*/ 922101 w 922101"/>
              <a:gd name="connsiteY1" fmla="*/ 1134894 h 2615575"/>
              <a:gd name="connsiteX2" fmla="*/ 922101 w 922101"/>
              <a:gd name="connsiteY2" fmla="*/ 0 h 2615575"/>
              <a:gd name="connsiteX3" fmla="*/ 0 w 922101"/>
              <a:gd name="connsiteY3" fmla="*/ 0 h 2615575"/>
              <a:gd name="connsiteX0" fmla="*/ 922101 w 922101"/>
              <a:gd name="connsiteY0" fmla="*/ 2332208 h 2332208"/>
              <a:gd name="connsiteX1" fmla="*/ 922101 w 922101"/>
              <a:gd name="connsiteY1" fmla="*/ 1134894 h 2332208"/>
              <a:gd name="connsiteX2" fmla="*/ 922101 w 922101"/>
              <a:gd name="connsiteY2" fmla="*/ 0 h 2332208"/>
              <a:gd name="connsiteX3" fmla="*/ 0 w 922101"/>
              <a:gd name="connsiteY3" fmla="*/ 0 h 2332208"/>
            </a:gdLst>
            <a:ahLst/>
            <a:cxnLst>
              <a:cxn ang="0">
                <a:pos x="connsiteX0" y="connsiteY0"/>
              </a:cxn>
              <a:cxn ang="0">
                <a:pos x="connsiteX1" y="connsiteY1"/>
              </a:cxn>
              <a:cxn ang="0">
                <a:pos x="connsiteX2" y="connsiteY2"/>
              </a:cxn>
              <a:cxn ang="0">
                <a:pos x="connsiteX3" y="connsiteY3"/>
              </a:cxn>
            </a:cxnLst>
            <a:rect l="l" t="t" r="r" b="b"/>
            <a:pathLst>
              <a:path w="922101" h="2332208">
                <a:moveTo>
                  <a:pt x="922101" y="2332208"/>
                </a:moveTo>
                <a:lnTo>
                  <a:pt x="922101" y="1134894"/>
                </a:lnTo>
                <a:lnTo>
                  <a:pt x="922101" y="0"/>
                </a:lnTo>
                <a:lnTo>
                  <a:pt x="0" y="0"/>
                </a:lnTo>
              </a:path>
            </a:pathLst>
          </a:custGeom>
          <a:noFill/>
          <a:ln w="19050" cap="flat">
            <a:solidFill>
              <a:srgbClr val="C3EF0C"/>
            </a:solidFill>
            <a:prstDash val="solid"/>
            <a:miter/>
          </a:ln>
        </p:spPr>
        <p:txBody>
          <a:bodyPr rtlCol="0" anchor="ctr"/>
          <a:lstStyle/>
          <a:p>
            <a:endParaRPr lang="en-US" dirty="0"/>
          </a:p>
        </p:txBody>
      </p:sp>
    </p:spTree>
    <p:extLst>
      <p:ext uri="{BB962C8B-B14F-4D97-AF65-F5344CB8AC3E}">
        <p14:creationId xmlns:p14="http://schemas.microsoft.com/office/powerpoint/2010/main" val="754416344"/>
      </p:ext>
    </p:extLst>
  </p:cSld>
  <p:clrMapOvr>
    <a:masterClrMapping/>
  </p:clrMapOvr>
  <p:extLst>
    <p:ext uri="{DCECCB84-F9BA-43D5-87BE-67443E8EF086}">
      <p15:sldGuideLst xmlns:p15="http://schemas.microsoft.com/office/powerpoint/2012/main">
        <p15:guide id="1" orient="horz" pos="720" userDrawn="1">
          <p15:clr>
            <a:srgbClr val="FBAE40"/>
          </p15:clr>
        </p15:guide>
        <p15:guide id="2" orient="horz" pos="1584" userDrawn="1">
          <p15:clr>
            <a:srgbClr val="FBAE40"/>
          </p15:clr>
        </p15:guide>
        <p15:guide id="3" orient="horz" pos="2712" userDrawn="1">
          <p15:clr>
            <a:srgbClr val="FBAE4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userDrawn="1">
  <p:cSld name="Title, icons, and content">
    <p:spTree>
      <p:nvGrpSpPr>
        <p:cNvPr id="1" name=""/>
        <p:cNvGrpSpPr/>
        <p:nvPr/>
      </p:nvGrpSpPr>
      <p:grpSpPr>
        <a:xfrm>
          <a:off x="0" y="0"/>
          <a:ext cx="0" cy="0"/>
          <a:chOff x="0" y="0"/>
          <a:chExt cx="0" cy="0"/>
        </a:xfrm>
      </p:grpSpPr>
      <p:sp>
        <p:nvSpPr>
          <p:cNvPr id="9" name="Text Placeholder 8">
            <a:extLst>
              <a:ext uri="{FF2B5EF4-FFF2-40B4-BE49-F238E27FC236}">
                <a16:creationId xmlns:a16="http://schemas.microsoft.com/office/drawing/2014/main" id="{07F18567-9326-411F-BA8D-561D58C7DD91}"/>
              </a:ext>
            </a:extLst>
          </p:cNvPr>
          <p:cNvSpPr>
            <a:spLocks noGrp="1"/>
          </p:cNvSpPr>
          <p:nvPr>
            <p:ph type="body" sz="quarter" idx="33" hasCustomPrompt="1"/>
          </p:nvPr>
        </p:nvSpPr>
        <p:spPr>
          <a:xfrm>
            <a:off x="1034142" y="3971432"/>
            <a:ext cx="2941600" cy="360000"/>
          </a:xfrm>
        </p:spPr>
        <p:txBody>
          <a:bodyPr/>
          <a:lstStyle>
            <a:lvl1pPr marL="0" indent="0" algn="l">
              <a:buFont typeface="Arial" panose="020B0604020202020204" pitchFamily="34" charset="0"/>
              <a:buNone/>
              <a:defRPr lang="en-US" sz="1800" kern="1200" cap="all" baseline="0" dirty="0">
                <a:solidFill>
                  <a:schemeClr val="accent1"/>
                </a:solidFill>
                <a:latin typeface="+mj-lt"/>
                <a:ea typeface="+mj-ea"/>
                <a:cs typeface="+mj-cs"/>
              </a:defRPr>
            </a:lvl1pPr>
          </a:lstStyle>
          <a:p>
            <a:pPr lvl="0"/>
            <a:r>
              <a:rPr lang="en-US"/>
              <a:t>Bullet 1</a:t>
            </a:r>
            <a:endParaRPr lang="en-ZA"/>
          </a:p>
        </p:txBody>
      </p:sp>
      <p:sp>
        <p:nvSpPr>
          <p:cNvPr id="10" name="Text Placeholder 10">
            <a:extLst>
              <a:ext uri="{FF2B5EF4-FFF2-40B4-BE49-F238E27FC236}">
                <a16:creationId xmlns:a16="http://schemas.microsoft.com/office/drawing/2014/main" id="{39809F78-EA1B-4C23-A53E-7DE8B4A6AE1D}"/>
              </a:ext>
            </a:extLst>
          </p:cNvPr>
          <p:cNvSpPr>
            <a:spLocks noGrp="1"/>
          </p:cNvSpPr>
          <p:nvPr>
            <p:ph type="body" sz="quarter" idx="34" hasCustomPrompt="1"/>
          </p:nvPr>
        </p:nvSpPr>
        <p:spPr>
          <a:xfrm>
            <a:off x="1034142" y="4605832"/>
            <a:ext cx="2941600" cy="1141882"/>
          </a:xfrm>
        </p:spPr>
        <p:txBody>
          <a:bodyPr>
            <a:normAutofit/>
          </a:bodyPr>
          <a:lstStyle>
            <a:lvl1pPr marL="0" indent="0" algn="l">
              <a:lnSpc>
                <a:spcPct val="150000"/>
              </a:lnSpc>
              <a:buNone/>
              <a:defRPr sz="1200">
                <a:solidFill>
                  <a:schemeClr val="tx1">
                    <a:lumMod val="75000"/>
                    <a:lumOff val="25000"/>
                  </a:schemeClr>
                </a:solidFill>
              </a:defRPr>
            </a:lvl1pPr>
          </a:lstStyle>
          <a:p>
            <a:pPr lvl="0"/>
            <a:r>
              <a:rPr lang="en-US"/>
              <a:t>Bullet Description</a:t>
            </a:r>
            <a:endParaRPr lang="en-ZA"/>
          </a:p>
        </p:txBody>
      </p:sp>
      <p:sp>
        <p:nvSpPr>
          <p:cNvPr id="18" name="Picture Placeholder 15">
            <a:extLst>
              <a:ext uri="{FF2B5EF4-FFF2-40B4-BE49-F238E27FC236}">
                <a16:creationId xmlns:a16="http://schemas.microsoft.com/office/drawing/2014/main" id="{43CBE128-6D8D-4605-B225-5A34FFB1F25B}"/>
              </a:ext>
            </a:extLst>
          </p:cNvPr>
          <p:cNvSpPr>
            <a:spLocks noGrp="1"/>
          </p:cNvSpPr>
          <p:nvPr>
            <p:ph type="pic" sz="quarter" idx="42"/>
          </p:nvPr>
        </p:nvSpPr>
        <p:spPr>
          <a:xfrm>
            <a:off x="1034142" y="3048000"/>
            <a:ext cx="769486" cy="769486"/>
          </a:xfrm>
          <a:noFill/>
          <a:ln w="95250" cap="sq">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0000" tIns="0" rIns="180000" bIns="0" numCol="1" spcCol="0" rtlCol="0" fromWordArt="0" anchor="ctr" anchorCtr="1" forceAA="0" compatLnSpc="1">
            <a:prstTxWarp prst="textNoShape">
              <a:avLst/>
            </a:prstTxWarp>
            <a:noAutofit/>
          </a:bodyPr>
          <a:lstStyle>
            <a:lvl1pPr marL="0" indent="0" algn="ctr">
              <a:buNone/>
              <a:defRPr lang="en-ZA" sz="700" i="1">
                <a:solidFill>
                  <a:schemeClr val="tx1">
                    <a:lumMod val="50000"/>
                    <a:lumOff val="50000"/>
                  </a:schemeClr>
                </a:solidFill>
                <a:latin typeface="Times New Roman" panose="02020603050405020304" pitchFamily="18" charset="0"/>
                <a:cs typeface="Times New Roman" panose="02020603050405020304" pitchFamily="18" charset="0"/>
              </a:defRPr>
            </a:lvl1pPr>
          </a:lstStyle>
          <a:p>
            <a:pPr marL="266700" lvl="0" indent="-266700" algn="ctr"/>
            <a:r>
              <a:rPr lang="en-US"/>
              <a:t>Click icon to add picture</a:t>
            </a:r>
            <a:endParaRPr lang="en-ZA" dirty="0"/>
          </a:p>
        </p:txBody>
      </p:sp>
      <p:sp>
        <p:nvSpPr>
          <p:cNvPr id="15" name="Title 1">
            <a:extLst>
              <a:ext uri="{FF2B5EF4-FFF2-40B4-BE49-F238E27FC236}">
                <a16:creationId xmlns:a16="http://schemas.microsoft.com/office/drawing/2014/main" id="{4AA3FE14-6E13-47C9-A512-83A96F3DD002}"/>
              </a:ext>
            </a:extLst>
          </p:cNvPr>
          <p:cNvSpPr>
            <a:spLocks noGrp="1"/>
          </p:cNvSpPr>
          <p:nvPr>
            <p:ph type="title"/>
          </p:nvPr>
        </p:nvSpPr>
        <p:spPr>
          <a:xfrm>
            <a:off x="1034142" y="1110286"/>
            <a:ext cx="10515600" cy="924808"/>
          </a:xfrm>
        </p:spPr>
        <p:txBody>
          <a:bodyPr lIns="0">
            <a:normAutofit/>
          </a:bodyPr>
          <a:lstStyle>
            <a:lvl1pPr>
              <a:defRPr lang="en-US" sz="2800" kern="1200" cap="all" baseline="0" dirty="0">
                <a:solidFill>
                  <a:schemeClr val="accent1"/>
                </a:solidFill>
                <a:latin typeface="+mj-lt"/>
                <a:ea typeface="+mj-ea"/>
                <a:cs typeface="+mj-cs"/>
              </a:defRPr>
            </a:lvl1pPr>
          </a:lstStyle>
          <a:p>
            <a:r>
              <a:rPr lang="en-US"/>
              <a:t>Click to edit Master title style</a:t>
            </a:r>
          </a:p>
        </p:txBody>
      </p:sp>
      <p:cxnSp>
        <p:nvCxnSpPr>
          <p:cNvPr id="16" name="Straight Connector 15">
            <a:extLst>
              <a:ext uri="{FF2B5EF4-FFF2-40B4-BE49-F238E27FC236}">
                <a16:creationId xmlns:a16="http://schemas.microsoft.com/office/drawing/2014/main" id="{2D83A9ED-5F19-4646-ADCE-C829C97154DC}"/>
              </a:ext>
            </a:extLst>
          </p:cNvPr>
          <p:cNvCxnSpPr>
            <a:cxnSpLocks/>
          </p:cNvCxnSpPr>
          <p:nvPr userDrawn="1"/>
        </p:nvCxnSpPr>
        <p:spPr>
          <a:xfrm>
            <a:off x="1121228" y="0"/>
            <a:ext cx="0" cy="1110286"/>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
        <p:nvSpPr>
          <p:cNvPr id="17" name="Text Placeholder 8">
            <a:extLst>
              <a:ext uri="{FF2B5EF4-FFF2-40B4-BE49-F238E27FC236}">
                <a16:creationId xmlns:a16="http://schemas.microsoft.com/office/drawing/2014/main" id="{6187F4BE-3AD3-4857-B0A9-A9285E52D819}"/>
              </a:ext>
            </a:extLst>
          </p:cNvPr>
          <p:cNvSpPr>
            <a:spLocks noGrp="1"/>
          </p:cNvSpPr>
          <p:nvPr>
            <p:ph type="body" sz="quarter" idx="43" hasCustomPrompt="1"/>
          </p:nvPr>
        </p:nvSpPr>
        <p:spPr>
          <a:xfrm>
            <a:off x="4706975" y="3971432"/>
            <a:ext cx="2941600" cy="360000"/>
          </a:xfrm>
        </p:spPr>
        <p:txBody>
          <a:bodyPr/>
          <a:lstStyle>
            <a:lvl1pPr marL="0" indent="0" algn="l">
              <a:buFont typeface="Arial" panose="020B0604020202020204" pitchFamily="34" charset="0"/>
              <a:buNone/>
              <a:defRPr lang="en-US" sz="1800" kern="1200" cap="all" baseline="0" dirty="0">
                <a:solidFill>
                  <a:schemeClr val="accent1"/>
                </a:solidFill>
                <a:latin typeface="+mj-lt"/>
                <a:ea typeface="+mj-ea"/>
                <a:cs typeface="+mj-cs"/>
              </a:defRPr>
            </a:lvl1pPr>
          </a:lstStyle>
          <a:p>
            <a:pPr lvl="0"/>
            <a:r>
              <a:rPr lang="en-US"/>
              <a:t>Bullet 1</a:t>
            </a:r>
            <a:endParaRPr lang="en-ZA"/>
          </a:p>
        </p:txBody>
      </p:sp>
      <p:sp>
        <p:nvSpPr>
          <p:cNvPr id="21" name="Text Placeholder 10">
            <a:extLst>
              <a:ext uri="{FF2B5EF4-FFF2-40B4-BE49-F238E27FC236}">
                <a16:creationId xmlns:a16="http://schemas.microsoft.com/office/drawing/2014/main" id="{5F81158B-DA52-484D-8105-92B77E4DC466}"/>
              </a:ext>
            </a:extLst>
          </p:cNvPr>
          <p:cNvSpPr>
            <a:spLocks noGrp="1"/>
          </p:cNvSpPr>
          <p:nvPr>
            <p:ph type="body" sz="quarter" idx="44" hasCustomPrompt="1"/>
          </p:nvPr>
        </p:nvSpPr>
        <p:spPr>
          <a:xfrm>
            <a:off x="4706975" y="4605832"/>
            <a:ext cx="2941600" cy="1141882"/>
          </a:xfrm>
        </p:spPr>
        <p:txBody>
          <a:bodyPr>
            <a:normAutofit/>
          </a:bodyPr>
          <a:lstStyle>
            <a:lvl1pPr marL="0" indent="0" algn="l">
              <a:lnSpc>
                <a:spcPct val="150000"/>
              </a:lnSpc>
              <a:buNone/>
              <a:defRPr sz="1200">
                <a:solidFill>
                  <a:schemeClr val="tx1">
                    <a:lumMod val="75000"/>
                    <a:lumOff val="25000"/>
                  </a:schemeClr>
                </a:solidFill>
              </a:defRPr>
            </a:lvl1pPr>
          </a:lstStyle>
          <a:p>
            <a:pPr lvl="0"/>
            <a:r>
              <a:rPr lang="en-US"/>
              <a:t>Bullet Description</a:t>
            </a:r>
            <a:endParaRPr lang="en-ZA"/>
          </a:p>
        </p:txBody>
      </p:sp>
      <p:sp>
        <p:nvSpPr>
          <p:cNvPr id="22" name="Picture Placeholder 15">
            <a:extLst>
              <a:ext uri="{FF2B5EF4-FFF2-40B4-BE49-F238E27FC236}">
                <a16:creationId xmlns:a16="http://schemas.microsoft.com/office/drawing/2014/main" id="{51CF84FA-944B-434D-A8DD-F5D8A6BD7F12}"/>
              </a:ext>
            </a:extLst>
          </p:cNvPr>
          <p:cNvSpPr>
            <a:spLocks noGrp="1"/>
          </p:cNvSpPr>
          <p:nvPr>
            <p:ph type="pic" sz="quarter" idx="45"/>
          </p:nvPr>
        </p:nvSpPr>
        <p:spPr>
          <a:xfrm>
            <a:off x="4706975" y="3048000"/>
            <a:ext cx="769486" cy="769486"/>
          </a:xfrm>
          <a:noFill/>
          <a:ln w="95250" cap="sq">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0000" tIns="0" rIns="180000" bIns="0" numCol="1" spcCol="0" rtlCol="0" fromWordArt="0" anchor="ctr" anchorCtr="1" forceAA="0" compatLnSpc="1">
            <a:prstTxWarp prst="textNoShape">
              <a:avLst/>
            </a:prstTxWarp>
            <a:noAutofit/>
          </a:bodyPr>
          <a:lstStyle>
            <a:lvl1pPr marL="0" indent="0" algn="ctr">
              <a:buNone/>
              <a:defRPr lang="en-ZA" sz="700" i="1">
                <a:solidFill>
                  <a:schemeClr val="tx1">
                    <a:lumMod val="50000"/>
                    <a:lumOff val="50000"/>
                  </a:schemeClr>
                </a:solidFill>
                <a:latin typeface="Times New Roman" panose="02020603050405020304" pitchFamily="18" charset="0"/>
                <a:cs typeface="Times New Roman" panose="02020603050405020304" pitchFamily="18" charset="0"/>
              </a:defRPr>
            </a:lvl1pPr>
          </a:lstStyle>
          <a:p>
            <a:pPr marL="266700" lvl="0" indent="-266700" algn="ctr"/>
            <a:r>
              <a:rPr lang="en-US"/>
              <a:t>Click icon to add picture</a:t>
            </a:r>
            <a:endParaRPr lang="en-ZA" dirty="0"/>
          </a:p>
        </p:txBody>
      </p:sp>
      <p:sp>
        <p:nvSpPr>
          <p:cNvPr id="23" name="Text Placeholder 8">
            <a:extLst>
              <a:ext uri="{FF2B5EF4-FFF2-40B4-BE49-F238E27FC236}">
                <a16:creationId xmlns:a16="http://schemas.microsoft.com/office/drawing/2014/main" id="{9AFDDE4E-007E-431B-937C-1B26959515F6}"/>
              </a:ext>
            </a:extLst>
          </p:cNvPr>
          <p:cNvSpPr>
            <a:spLocks noGrp="1"/>
          </p:cNvSpPr>
          <p:nvPr>
            <p:ph type="body" sz="quarter" idx="46" hasCustomPrompt="1"/>
          </p:nvPr>
        </p:nvSpPr>
        <p:spPr>
          <a:xfrm>
            <a:off x="8412200" y="3971432"/>
            <a:ext cx="2941600" cy="360000"/>
          </a:xfrm>
        </p:spPr>
        <p:txBody>
          <a:bodyPr/>
          <a:lstStyle>
            <a:lvl1pPr marL="0" indent="0" algn="l">
              <a:buFont typeface="Arial" panose="020B0604020202020204" pitchFamily="34" charset="0"/>
              <a:buNone/>
              <a:defRPr lang="en-US" sz="1800" kern="1200" cap="all" baseline="0" dirty="0">
                <a:solidFill>
                  <a:schemeClr val="accent1"/>
                </a:solidFill>
                <a:latin typeface="+mj-lt"/>
                <a:ea typeface="+mj-ea"/>
                <a:cs typeface="+mj-cs"/>
              </a:defRPr>
            </a:lvl1pPr>
          </a:lstStyle>
          <a:p>
            <a:pPr lvl="0"/>
            <a:r>
              <a:rPr lang="en-US"/>
              <a:t>Bullet 1</a:t>
            </a:r>
            <a:endParaRPr lang="en-ZA"/>
          </a:p>
        </p:txBody>
      </p:sp>
      <p:sp>
        <p:nvSpPr>
          <p:cNvPr id="24" name="Text Placeholder 10">
            <a:extLst>
              <a:ext uri="{FF2B5EF4-FFF2-40B4-BE49-F238E27FC236}">
                <a16:creationId xmlns:a16="http://schemas.microsoft.com/office/drawing/2014/main" id="{3B096111-A95B-402E-B431-43D852C9E2AD}"/>
              </a:ext>
            </a:extLst>
          </p:cNvPr>
          <p:cNvSpPr>
            <a:spLocks noGrp="1"/>
          </p:cNvSpPr>
          <p:nvPr>
            <p:ph type="body" sz="quarter" idx="47" hasCustomPrompt="1"/>
          </p:nvPr>
        </p:nvSpPr>
        <p:spPr>
          <a:xfrm>
            <a:off x="8412200" y="4605832"/>
            <a:ext cx="2941600" cy="1141882"/>
          </a:xfrm>
        </p:spPr>
        <p:txBody>
          <a:bodyPr>
            <a:normAutofit/>
          </a:bodyPr>
          <a:lstStyle>
            <a:lvl1pPr marL="0" indent="0" algn="l">
              <a:lnSpc>
                <a:spcPct val="150000"/>
              </a:lnSpc>
              <a:buNone/>
              <a:defRPr sz="1200">
                <a:solidFill>
                  <a:schemeClr val="tx1">
                    <a:lumMod val="75000"/>
                    <a:lumOff val="25000"/>
                  </a:schemeClr>
                </a:solidFill>
              </a:defRPr>
            </a:lvl1pPr>
          </a:lstStyle>
          <a:p>
            <a:pPr lvl="0"/>
            <a:r>
              <a:rPr lang="en-US"/>
              <a:t>Bullet Description</a:t>
            </a:r>
            <a:endParaRPr lang="en-ZA"/>
          </a:p>
        </p:txBody>
      </p:sp>
      <p:sp>
        <p:nvSpPr>
          <p:cNvPr id="25" name="Picture Placeholder 15">
            <a:extLst>
              <a:ext uri="{FF2B5EF4-FFF2-40B4-BE49-F238E27FC236}">
                <a16:creationId xmlns:a16="http://schemas.microsoft.com/office/drawing/2014/main" id="{F07B788A-B491-4062-8710-AC0B5654D443}"/>
              </a:ext>
            </a:extLst>
          </p:cNvPr>
          <p:cNvSpPr>
            <a:spLocks noGrp="1"/>
          </p:cNvSpPr>
          <p:nvPr>
            <p:ph type="pic" sz="quarter" idx="48"/>
          </p:nvPr>
        </p:nvSpPr>
        <p:spPr>
          <a:xfrm>
            <a:off x="8412200" y="3048000"/>
            <a:ext cx="769486" cy="769486"/>
          </a:xfrm>
          <a:noFill/>
          <a:ln w="95250" cap="sq">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80000" tIns="0" rIns="180000" bIns="0" numCol="1" spcCol="0" rtlCol="0" fromWordArt="0" anchor="ctr" anchorCtr="1" forceAA="0" compatLnSpc="1">
            <a:prstTxWarp prst="textNoShape">
              <a:avLst/>
            </a:prstTxWarp>
            <a:noAutofit/>
          </a:bodyPr>
          <a:lstStyle>
            <a:lvl1pPr marL="0" indent="0" algn="ctr">
              <a:buNone/>
              <a:defRPr lang="en-ZA" sz="700" i="1">
                <a:solidFill>
                  <a:schemeClr val="tx1">
                    <a:lumMod val="50000"/>
                    <a:lumOff val="50000"/>
                  </a:schemeClr>
                </a:solidFill>
                <a:latin typeface="Times New Roman" panose="02020603050405020304" pitchFamily="18" charset="0"/>
                <a:cs typeface="Times New Roman" panose="02020603050405020304" pitchFamily="18" charset="0"/>
              </a:defRPr>
            </a:lvl1pPr>
          </a:lstStyle>
          <a:p>
            <a:pPr marL="266700" lvl="0" indent="-266700" algn="ctr"/>
            <a:r>
              <a:rPr lang="en-US"/>
              <a:t>Click icon to add picture</a:t>
            </a:r>
            <a:endParaRPr lang="en-ZA" dirty="0"/>
          </a:p>
        </p:txBody>
      </p:sp>
      <p:sp>
        <p:nvSpPr>
          <p:cNvPr id="19" name="Date Placeholder 2">
            <a:extLst>
              <a:ext uri="{FF2B5EF4-FFF2-40B4-BE49-F238E27FC236}">
                <a16:creationId xmlns:a16="http://schemas.microsoft.com/office/drawing/2014/main" id="{D798BE23-D422-4EB1-A64B-247490908929}"/>
              </a:ext>
            </a:extLst>
          </p:cNvPr>
          <p:cNvSpPr>
            <a:spLocks noGrp="1"/>
          </p:cNvSpPr>
          <p:nvPr>
            <p:ph type="dt" sz="half" idx="20"/>
          </p:nvPr>
        </p:nvSpPr>
        <p:spPr>
          <a:xfrm>
            <a:off x="838200" y="6356350"/>
            <a:ext cx="2743200" cy="365125"/>
          </a:xfrm>
        </p:spPr>
        <p:txBody>
          <a:bodyPr/>
          <a:lstStyle/>
          <a:p>
            <a:endParaRPr lang="en-US" dirty="0"/>
          </a:p>
        </p:txBody>
      </p:sp>
      <p:sp>
        <p:nvSpPr>
          <p:cNvPr id="20" name="Footer Placeholder 3">
            <a:extLst>
              <a:ext uri="{FF2B5EF4-FFF2-40B4-BE49-F238E27FC236}">
                <a16:creationId xmlns:a16="http://schemas.microsoft.com/office/drawing/2014/main" id="{4BF2994C-9A98-4FB0-B040-0D7D4EE7DBBB}"/>
              </a:ext>
            </a:extLst>
          </p:cNvPr>
          <p:cNvSpPr>
            <a:spLocks noGrp="1"/>
          </p:cNvSpPr>
          <p:nvPr>
            <p:ph type="ftr" sz="quarter" idx="21"/>
          </p:nvPr>
        </p:nvSpPr>
        <p:spPr>
          <a:xfrm>
            <a:off x="4038600" y="6356350"/>
            <a:ext cx="4114800" cy="365125"/>
          </a:xfrm>
        </p:spPr>
        <p:txBody>
          <a:bodyPr/>
          <a:lstStyle/>
          <a:p>
            <a:r>
              <a:rPr lang="en-US" dirty="0"/>
              <a:t>Pitch deck</a:t>
            </a:r>
          </a:p>
        </p:txBody>
      </p:sp>
      <p:sp>
        <p:nvSpPr>
          <p:cNvPr id="26" name="Slide Number Placeholder 4">
            <a:extLst>
              <a:ext uri="{FF2B5EF4-FFF2-40B4-BE49-F238E27FC236}">
                <a16:creationId xmlns:a16="http://schemas.microsoft.com/office/drawing/2014/main" id="{96B5941B-782C-4ACF-AF36-8E21DA11A22E}"/>
              </a:ext>
            </a:extLst>
          </p:cNvPr>
          <p:cNvSpPr>
            <a:spLocks noGrp="1"/>
          </p:cNvSpPr>
          <p:nvPr>
            <p:ph type="sldNum" sz="quarter" idx="22"/>
          </p:nvPr>
        </p:nvSpPr>
        <p:spPr>
          <a:xfrm>
            <a:off x="8610600" y="6356350"/>
            <a:ext cx="2743200" cy="365125"/>
          </a:xfrm>
        </p:spPr>
        <p:txBody>
          <a:bodyPr/>
          <a:lstStyle/>
          <a:p>
            <a:fld id="{B5CEABB6-07DC-46E8-9B57-56EC44A396E5}" type="slidenum">
              <a:rPr lang="en-US" smtClean="0"/>
              <a:t>‹#›</a:t>
            </a:fld>
            <a:endParaRPr lang="en-US" dirty="0"/>
          </a:p>
        </p:txBody>
      </p:sp>
    </p:spTree>
    <p:extLst>
      <p:ext uri="{BB962C8B-B14F-4D97-AF65-F5344CB8AC3E}">
        <p14:creationId xmlns:p14="http://schemas.microsoft.com/office/powerpoint/2010/main" val="354762095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FC77FA4A-CE52-4DA0-8842-74FE37E2E85B}"/>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621BCD1D-6E4A-43CA-A3D4-B104CE27D27C}"/>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811BDA0-5B55-4A85-ACBF-31F8F3EB211C}"/>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900">
                <a:solidFill>
                  <a:schemeClr val="bg1">
                    <a:lumMod val="50000"/>
                    <a:lumOff val="50000"/>
                  </a:schemeClr>
                </a:solidFill>
              </a:defRPr>
            </a:lvl1pPr>
          </a:lstStyle>
          <a:p>
            <a:r>
              <a:rPr lang="en-US" dirty="0"/>
              <a:t>7/1/20XX</a:t>
            </a:r>
          </a:p>
        </p:txBody>
      </p:sp>
      <p:sp>
        <p:nvSpPr>
          <p:cNvPr id="5" name="Footer Placeholder 4">
            <a:extLst>
              <a:ext uri="{FF2B5EF4-FFF2-40B4-BE49-F238E27FC236}">
                <a16:creationId xmlns:a16="http://schemas.microsoft.com/office/drawing/2014/main" id="{3F7AA55C-7321-4214-9297-F53B7B9E5061}"/>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900">
                <a:solidFill>
                  <a:schemeClr val="bg1">
                    <a:lumMod val="50000"/>
                    <a:lumOff val="50000"/>
                  </a:schemeClr>
                </a:solidFill>
              </a:defRPr>
            </a:lvl1pPr>
          </a:lstStyle>
          <a:p>
            <a:r>
              <a:rPr lang="en-US" dirty="0"/>
              <a:t>Pitch deck</a:t>
            </a:r>
          </a:p>
        </p:txBody>
      </p:sp>
      <p:sp>
        <p:nvSpPr>
          <p:cNvPr id="6" name="Slide Number Placeholder 5">
            <a:extLst>
              <a:ext uri="{FF2B5EF4-FFF2-40B4-BE49-F238E27FC236}">
                <a16:creationId xmlns:a16="http://schemas.microsoft.com/office/drawing/2014/main" id="{5E330C71-8F7D-4855-A35C-46C83B4BF440}"/>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900">
                <a:solidFill>
                  <a:schemeClr val="bg1">
                    <a:lumMod val="50000"/>
                    <a:lumOff val="50000"/>
                  </a:schemeClr>
                </a:solidFill>
              </a:defRPr>
            </a:lvl1pPr>
          </a:lstStyle>
          <a:p>
            <a:fld id="{9FF96520-E4CE-4EAD-8ABF-1D2297D6B3AA}" type="slidenum">
              <a:rPr lang="en-US" smtClean="0"/>
              <a:pPr/>
              <a:t>‹#›</a:t>
            </a:fld>
            <a:endParaRPr lang="en-US" dirty="0"/>
          </a:p>
        </p:txBody>
      </p:sp>
    </p:spTree>
    <p:extLst>
      <p:ext uri="{BB962C8B-B14F-4D97-AF65-F5344CB8AC3E}">
        <p14:creationId xmlns:p14="http://schemas.microsoft.com/office/powerpoint/2010/main" val="2446666589"/>
      </p:ext>
    </p:extLst>
  </p:cSld>
  <p:clrMap bg1="dk1" tx1="lt1" bg2="dk2" tx2="lt2" accent1="accent1" accent2="accent2" accent3="accent3" accent4="accent4" accent5="accent5" accent6="accent6" hlink="hlink" folHlink="folHlink"/>
  <p:sldLayoutIdLst>
    <p:sldLayoutId id="2147483649" r:id="rId1"/>
    <p:sldLayoutId id="2147483666" r:id="rId2"/>
    <p:sldLayoutId id="2147483678" r:id="rId3"/>
    <p:sldLayoutId id="2147483667" r:id="rId4"/>
    <p:sldLayoutId id="2147483668" r:id="rId5"/>
    <p:sldLayoutId id="2147483669" r:id="rId6"/>
    <p:sldLayoutId id="2147483670" r:id="rId7"/>
    <p:sldLayoutId id="2147483651" r:id="rId8"/>
    <p:sldLayoutId id="2147483661" r:id="rId9"/>
    <p:sldLayoutId id="2147483671" r:id="rId10"/>
    <p:sldLayoutId id="2147483679" r:id="rId11"/>
    <p:sldLayoutId id="2147483677" r:id="rId12"/>
    <p:sldLayoutId id="2147483672" r:id="rId13"/>
    <p:sldLayoutId id="2147483652" r:id="rId14"/>
    <p:sldLayoutId id="2147483653" r:id="rId15"/>
    <p:sldLayoutId id="2147483650" r:id="rId16"/>
    <p:sldLayoutId id="2147483654" r:id="rId17"/>
    <p:sldLayoutId id="2147483674" r:id="rId18"/>
    <p:sldLayoutId id="2147483676" r:id="rId19"/>
    <p:sldLayoutId id="2147483673" r:id="rId20"/>
    <p:sldLayoutId id="2147483675" r:id="rId21"/>
  </p:sldLayoutIdLst>
  <p:hf hdr="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9.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hyperlink" Target="https://www.scrum.org/resources/blog/agile-and-scrum-unravelling-misconceptions" TargetMode="External"/><Relationship Id="rId2" Type="http://schemas.openxmlformats.org/officeDocument/2006/relationships/image" Target="../media/image4.png"/><Relationship Id="rId1" Type="http://schemas.openxmlformats.org/officeDocument/2006/relationships/slideLayout" Target="../slideLayouts/slideLayout20.xml"/><Relationship Id="rId4" Type="http://schemas.openxmlformats.org/officeDocument/2006/relationships/hyperlink" Target="https://www.forbes.com/advisor/business/agile-vs-waterfall-methodology/"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Placeholder 9" descr="close up of girl writing&#10;">
            <a:extLst>
              <a:ext uri="{FF2B5EF4-FFF2-40B4-BE49-F238E27FC236}">
                <a16:creationId xmlns:a16="http://schemas.microsoft.com/office/drawing/2014/main" id="{54164480-ECF3-4F09-B48E-13A40EAE5A31}"/>
              </a:ext>
            </a:extLst>
          </p:cNvPr>
          <p:cNvPicPr>
            <a:picLocks noGrp="1" noChangeAspect="1"/>
          </p:cNvPicPr>
          <p:nvPr>
            <p:ph type="pic" sz="quarter" idx="13"/>
          </p:nvPr>
        </p:nvPicPr>
        <p:blipFill rotWithShape="1">
          <a:blip r:embed="rId2" cstate="screen">
            <a:extLst>
              <a:ext uri="{28A0092B-C50C-407E-A947-70E740481C1C}">
                <a14:useLocalDpi xmlns:a14="http://schemas.microsoft.com/office/drawing/2010/main"/>
              </a:ext>
            </a:extLst>
          </a:blip>
          <a:srcRect/>
          <a:stretch/>
        </p:blipFill>
        <p:spPr>
          <a:xfrm>
            <a:off x="0" y="0"/>
            <a:ext cx="12192000" cy="6858000"/>
          </a:xfrm>
        </p:spPr>
      </p:pic>
      <p:sp>
        <p:nvSpPr>
          <p:cNvPr id="23" name="Title 22">
            <a:extLst>
              <a:ext uri="{FF2B5EF4-FFF2-40B4-BE49-F238E27FC236}">
                <a16:creationId xmlns:a16="http://schemas.microsoft.com/office/drawing/2014/main" id="{EE427349-2C23-4643-A4C8-552661FAA5DF}"/>
              </a:ext>
            </a:extLst>
          </p:cNvPr>
          <p:cNvSpPr>
            <a:spLocks noGrp="1"/>
          </p:cNvSpPr>
          <p:nvPr>
            <p:ph type="ctrTitle"/>
          </p:nvPr>
        </p:nvSpPr>
        <p:spPr>
          <a:xfrm>
            <a:off x="2712378" y="3667946"/>
            <a:ext cx="8946220" cy="1277857"/>
          </a:xfrm>
        </p:spPr>
        <p:txBody>
          <a:bodyPr>
            <a:normAutofit/>
          </a:bodyPr>
          <a:lstStyle/>
          <a:p>
            <a:r>
              <a:rPr lang="en-US" sz="4000" dirty="0"/>
              <a:t>Understanding Scrum-Agile vs. Waterfall: A Comparative Overview</a:t>
            </a:r>
          </a:p>
        </p:txBody>
      </p:sp>
      <p:sp>
        <p:nvSpPr>
          <p:cNvPr id="20" name="Text Placeholder 19">
            <a:extLst>
              <a:ext uri="{FF2B5EF4-FFF2-40B4-BE49-F238E27FC236}">
                <a16:creationId xmlns:a16="http://schemas.microsoft.com/office/drawing/2014/main" id="{A2D5ABC8-73C6-4DB8-B474-F46298EA249A}"/>
              </a:ext>
            </a:extLst>
          </p:cNvPr>
          <p:cNvSpPr>
            <a:spLocks noGrp="1"/>
          </p:cNvSpPr>
          <p:nvPr>
            <p:ph type="body" sz="quarter" idx="17"/>
          </p:nvPr>
        </p:nvSpPr>
        <p:spPr>
          <a:xfrm>
            <a:off x="-70269" y="3871888"/>
            <a:ext cx="1598515" cy="1681163"/>
          </a:xfrm>
        </p:spPr>
        <p:txBody>
          <a:bodyPr/>
          <a:lstStyle/>
          <a:p>
            <a:r>
              <a:rPr lang="en-US" dirty="0"/>
              <a:t>U</a:t>
            </a:r>
          </a:p>
        </p:txBody>
      </p:sp>
      <p:sp>
        <p:nvSpPr>
          <p:cNvPr id="18" name="Text Placeholder 17">
            <a:extLst>
              <a:ext uri="{FF2B5EF4-FFF2-40B4-BE49-F238E27FC236}">
                <a16:creationId xmlns:a16="http://schemas.microsoft.com/office/drawing/2014/main" id="{20C49F68-0122-45AF-8FB2-4A73D67BEF49}"/>
              </a:ext>
            </a:extLst>
          </p:cNvPr>
          <p:cNvSpPr>
            <a:spLocks noGrp="1"/>
          </p:cNvSpPr>
          <p:nvPr>
            <p:ph type="body" sz="quarter" idx="15"/>
          </p:nvPr>
        </p:nvSpPr>
        <p:spPr>
          <a:xfrm>
            <a:off x="-82778" y="1115152"/>
            <a:ext cx="1253665" cy="1681163"/>
          </a:xfrm>
        </p:spPr>
        <p:txBody>
          <a:bodyPr/>
          <a:lstStyle/>
          <a:p>
            <a:r>
              <a:rPr lang="en-US" dirty="0"/>
              <a:t>C</a:t>
            </a:r>
          </a:p>
        </p:txBody>
      </p:sp>
      <p:sp>
        <p:nvSpPr>
          <p:cNvPr id="17" name="Text Placeholder 16">
            <a:extLst>
              <a:ext uri="{FF2B5EF4-FFF2-40B4-BE49-F238E27FC236}">
                <a16:creationId xmlns:a16="http://schemas.microsoft.com/office/drawing/2014/main" id="{B0FFBF6C-2281-4A59-8BF0-A256739C023B}"/>
              </a:ext>
            </a:extLst>
          </p:cNvPr>
          <p:cNvSpPr>
            <a:spLocks noGrp="1"/>
          </p:cNvSpPr>
          <p:nvPr>
            <p:ph type="body" sz="quarter" idx="14"/>
          </p:nvPr>
        </p:nvSpPr>
        <p:spPr>
          <a:xfrm>
            <a:off x="0" y="-267481"/>
            <a:ext cx="1253665" cy="1681163"/>
          </a:xfrm>
        </p:spPr>
        <p:txBody>
          <a:bodyPr/>
          <a:lstStyle/>
          <a:p>
            <a:r>
              <a:rPr lang="en-US" dirty="0"/>
              <a:t>S</a:t>
            </a:r>
          </a:p>
        </p:txBody>
      </p:sp>
      <p:sp>
        <p:nvSpPr>
          <p:cNvPr id="19" name="Text Placeholder 18">
            <a:extLst>
              <a:ext uri="{FF2B5EF4-FFF2-40B4-BE49-F238E27FC236}">
                <a16:creationId xmlns:a16="http://schemas.microsoft.com/office/drawing/2014/main" id="{5C600DDB-51C1-4E0E-8FC1-10C888E4E7C3}"/>
              </a:ext>
            </a:extLst>
          </p:cNvPr>
          <p:cNvSpPr>
            <a:spLocks noGrp="1"/>
          </p:cNvSpPr>
          <p:nvPr>
            <p:ph type="body" sz="quarter" idx="16"/>
          </p:nvPr>
        </p:nvSpPr>
        <p:spPr>
          <a:xfrm>
            <a:off x="-46981" y="2489255"/>
            <a:ext cx="1499007" cy="1681163"/>
          </a:xfrm>
        </p:spPr>
        <p:txBody>
          <a:bodyPr/>
          <a:lstStyle/>
          <a:p>
            <a:r>
              <a:rPr lang="en-US" dirty="0"/>
              <a:t>R</a:t>
            </a:r>
          </a:p>
        </p:txBody>
      </p:sp>
      <p:sp>
        <p:nvSpPr>
          <p:cNvPr id="32" name="Subtitle 31">
            <a:extLst>
              <a:ext uri="{FF2B5EF4-FFF2-40B4-BE49-F238E27FC236}">
                <a16:creationId xmlns:a16="http://schemas.microsoft.com/office/drawing/2014/main" id="{F69B5076-6A18-4AD8-A2C2-DB967CF6EE50}"/>
              </a:ext>
            </a:extLst>
          </p:cNvPr>
          <p:cNvSpPr>
            <a:spLocks noGrp="1"/>
          </p:cNvSpPr>
          <p:nvPr>
            <p:ph type="subTitle" idx="1"/>
          </p:nvPr>
        </p:nvSpPr>
        <p:spPr>
          <a:xfrm>
            <a:off x="7970418" y="5325276"/>
            <a:ext cx="3677297" cy="682094"/>
          </a:xfrm>
        </p:spPr>
        <p:txBody>
          <a:bodyPr/>
          <a:lstStyle/>
          <a:p>
            <a:r>
              <a:rPr lang="en-US" dirty="0"/>
              <a:t>Matthew Cruz</a:t>
            </a:r>
          </a:p>
        </p:txBody>
      </p:sp>
      <p:cxnSp>
        <p:nvCxnSpPr>
          <p:cNvPr id="34" name="Straight Connector 33">
            <a:extLst>
              <a:ext uri="{FF2B5EF4-FFF2-40B4-BE49-F238E27FC236}">
                <a16:creationId xmlns:a16="http://schemas.microsoft.com/office/drawing/2014/main" id="{BC4BB374-4C53-4405-B3D6-928C68A871C7}"/>
              </a:ext>
              <a:ext uri="{C183D7F6-B498-43B3-948B-1728B52AA6E4}">
                <adec:decorative xmlns:adec="http://schemas.microsoft.com/office/drawing/2017/decorative" val="1"/>
              </a:ext>
            </a:extLst>
          </p:cNvPr>
          <p:cNvCxnSpPr>
            <a:cxnSpLocks/>
          </p:cNvCxnSpPr>
          <p:nvPr/>
        </p:nvCxnSpPr>
        <p:spPr>
          <a:xfrm>
            <a:off x="2536371" y="2017985"/>
            <a:ext cx="0" cy="153432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FCDDB411-0E13-3741-911B-CFCB74C5BAB0}"/>
              </a:ext>
              <a:ext uri="{C183D7F6-B498-43B3-948B-1728B52AA6E4}">
                <adec:decorative xmlns:adec="http://schemas.microsoft.com/office/drawing/2017/decorative" val="1"/>
              </a:ext>
            </a:extLst>
          </p:cNvPr>
          <p:cNvCxnSpPr>
            <a:cxnSpLocks/>
          </p:cNvCxnSpPr>
          <p:nvPr/>
        </p:nvCxnSpPr>
        <p:spPr>
          <a:xfrm flipH="1">
            <a:off x="4245428" y="5655432"/>
            <a:ext cx="3318888"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sp>
        <p:nvSpPr>
          <p:cNvPr id="2" name="TextBox 1">
            <a:extLst>
              <a:ext uri="{FF2B5EF4-FFF2-40B4-BE49-F238E27FC236}">
                <a16:creationId xmlns:a16="http://schemas.microsoft.com/office/drawing/2014/main" id="{CB2B774D-57F8-7DA5-6B79-AEA50FB73455}"/>
              </a:ext>
            </a:extLst>
          </p:cNvPr>
          <p:cNvSpPr txBox="1"/>
          <p:nvPr/>
        </p:nvSpPr>
        <p:spPr>
          <a:xfrm>
            <a:off x="-185409" y="4945803"/>
            <a:ext cx="1458926" cy="2477601"/>
          </a:xfrm>
          <a:prstGeom prst="rect">
            <a:avLst/>
          </a:prstGeom>
          <a:noFill/>
        </p:spPr>
        <p:txBody>
          <a:bodyPr wrap="square" rtlCol="0">
            <a:spAutoFit/>
          </a:bodyPr>
          <a:lstStyle/>
          <a:p>
            <a:r>
              <a:rPr lang="en-US" sz="15500" b="1" dirty="0"/>
              <a:t>M</a:t>
            </a:r>
          </a:p>
        </p:txBody>
      </p:sp>
    </p:spTree>
    <p:extLst>
      <p:ext uri="{BB962C8B-B14F-4D97-AF65-F5344CB8AC3E}">
        <p14:creationId xmlns:p14="http://schemas.microsoft.com/office/powerpoint/2010/main" val="50631089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19F29B-F233-48AF-8261-F33A4E079E3E}"/>
              </a:ext>
            </a:extLst>
          </p:cNvPr>
          <p:cNvSpPr>
            <a:spLocks noGrp="1"/>
          </p:cNvSpPr>
          <p:nvPr>
            <p:ph type="title"/>
          </p:nvPr>
        </p:nvSpPr>
        <p:spPr>
          <a:xfrm>
            <a:off x="1171375" y="1056481"/>
            <a:ext cx="4203247" cy="743744"/>
          </a:xfrm>
        </p:spPr>
        <p:txBody>
          <a:bodyPr/>
          <a:lstStyle/>
          <a:p>
            <a:r>
              <a:rPr lang="en-ZA" dirty="0"/>
              <a:t>About us</a:t>
            </a:r>
          </a:p>
        </p:txBody>
      </p:sp>
      <p:sp>
        <p:nvSpPr>
          <p:cNvPr id="3" name="Subtitle 2">
            <a:extLst>
              <a:ext uri="{FF2B5EF4-FFF2-40B4-BE49-F238E27FC236}">
                <a16:creationId xmlns:a16="http://schemas.microsoft.com/office/drawing/2014/main" id="{35E3EA69-4E0E-41BD-8095-A124225A2647}"/>
              </a:ext>
            </a:extLst>
          </p:cNvPr>
          <p:cNvSpPr>
            <a:spLocks noGrp="1"/>
          </p:cNvSpPr>
          <p:nvPr>
            <p:ph idx="1"/>
          </p:nvPr>
        </p:nvSpPr>
        <p:spPr>
          <a:xfrm>
            <a:off x="1346035" y="1928740"/>
            <a:ext cx="4203247" cy="1800225"/>
          </a:xfrm>
        </p:spPr>
        <p:txBody>
          <a:bodyPr vert="horz" lIns="0" tIns="45720" rIns="91440" bIns="45720" rtlCol="0" anchor="t">
            <a:noAutofit/>
          </a:bodyPr>
          <a:lstStyle/>
          <a:p>
            <a:r>
              <a:rPr lang="en-US" sz="1100" dirty="0"/>
              <a:t>The purpose of this presentation is to provide our leadership team with a comprehensive understanding of the Scrum-Agile and Waterfall development methodologies. In today's fast-paced and dynamic business environment, choosing the right development methodology is of paramount importance. It significantly impacts the success and efficiency of our software development projects. By contrasting these two widely used approaches, we aim to equip our leadership with the knowledge and insights needed to make informed decisions when determining the most suitable methodology for each specific project. Making the right choice can lead to improved product quality, faster time-to-market, increased customer satisfaction, and ultimately, a competitive edge in our industry.</a:t>
            </a:r>
          </a:p>
        </p:txBody>
      </p:sp>
      <p:sp>
        <p:nvSpPr>
          <p:cNvPr id="6" name="Date Placeholder 5">
            <a:extLst>
              <a:ext uri="{FF2B5EF4-FFF2-40B4-BE49-F238E27FC236}">
                <a16:creationId xmlns:a16="http://schemas.microsoft.com/office/drawing/2014/main" id="{673CABDF-C205-4E5E-92F8-7C5863368C89}"/>
              </a:ext>
            </a:extLst>
          </p:cNvPr>
          <p:cNvSpPr>
            <a:spLocks noGrp="1"/>
          </p:cNvSpPr>
          <p:nvPr>
            <p:ph type="dt" sz="half" idx="10"/>
          </p:nvPr>
        </p:nvSpPr>
        <p:spPr>
          <a:xfrm>
            <a:off x="838200" y="6356350"/>
            <a:ext cx="2743200" cy="365125"/>
          </a:xfrm>
        </p:spPr>
        <p:txBody>
          <a:bodyPr/>
          <a:lstStyle/>
          <a:p>
            <a:r>
              <a:rPr lang="en-US" dirty="0"/>
              <a:t>10/15/2023</a:t>
            </a:r>
          </a:p>
        </p:txBody>
      </p:sp>
      <p:sp>
        <p:nvSpPr>
          <p:cNvPr id="4" name="Slide Number Placeholder 3">
            <a:extLst>
              <a:ext uri="{FF2B5EF4-FFF2-40B4-BE49-F238E27FC236}">
                <a16:creationId xmlns:a16="http://schemas.microsoft.com/office/drawing/2014/main" id="{328F602C-7F98-4C02-99D4-ED65E00D66A4}"/>
              </a:ext>
            </a:extLst>
          </p:cNvPr>
          <p:cNvSpPr>
            <a:spLocks noGrp="1"/>
          </p:cNvSpPr>
          <p:nvPr>
            <p:ph type="sldNum" sz="quarter" idx="12"/>
          </p:nvPr>
        </p:nvSpPr>
        <p:spPr>
          <a:xfrm>
            <a:off x="8610600" y="6356350"/>
            <a:ext cx="2743200" cy="365125"/>
          </a:xfrm>
        </p:spPr>
        <p:txBody>
          <a:bodyPr/>
          <a:lstStyle/>
          <a:p>
            <a:fld id="{19B51A1E-902D-48AF-9020-955120F399B6}" type="slidenum">
              <a:rPr lang="en-ZA" smtClean="0"/>
              <a:pPr/>
              <a:t>2</a:t>
            </a:fld>
            <a:endParaRPr lang="en-ZA" dirty="0"/>
          </a:p>
        </p:txBody>
      </p:sp>
    </p:spTree>
    <p:extLst>
      <p:ext uri="{BB962C8B-B14F-4D97-AF65-F5344CB8AC3E}">
        <p14:creationId xmlns:p14="http://schemas.microsoft.com/office/powerpoint/2010/main" val="224349499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B33DB723-F5E2-41A5-84C1-EBDEDA5B2188}"/>
              </a:ext>
            </a:extLst>
          </p:cNvPr>
          <p:cNvSpPr>
            <a:spLocks noGrp="1"/>
          </p:cNvSpPr>
          <p:nvPr>
            <p:ph type="body" sz="quarter" idx="15"/>
          </p:nvPr>
        </p:nvSpPr>
        <p:spPr>
          <a:xfrm>
            <a:off x="1033766" y="1392820"/>
            <a:ext cx="7132891" cy="866401"/>
          </a:xfrm>
        </p:spPr>
        <p:txBody>
          <a:bodyPr>
            <a:noAutofit/>
          </a:bodyPr>
          <a:lstStyle/>
          <a:p>
            <a:r>
              <a:rPr lang="en-US" dirty="0"/>
              <a:t>The Scrum-Agile approach is an iterative and incremental framework for software development. It emphasizes flexibility, collaboration, and customer-centricity. Scrum-Agile promotes breaking the project into smaller, manageable pieces, delivering incremental value in short iterations, and adapting to changing requirements.</a:t>
            </a:r>
          </a:p>
        </p:txBody>
      </p:sp>
      <p:sp>
        <p:nvSpPr>
          <p:cNvPr id="6" name="Text Placeholder 5">
            <a:extLst>
              <a:ext uri="{FF2B5EF4-FFF2-40B4-BE49-F238E27FC236}">
                <a16:creationId xmlns:a16="http://schemas.microsoft.com/office/drawing/2014/main" id="{D8F83235-6CF2-4F43-BEFE-6C0E272FDCC6}"/>
              </a:ext>
            </a:extLst>
          </p:cNvPr>
          <p:cNvSpPr>
            <a:spLocks noGrp="1"/>
          </p:cNvSpPr>
          <p:nvPr>
            <p:ph type="body" sz="quarter" idx="17"/>
          </p:nvPr>
        </p:nvSpPr>
        <p:spPr>
          <a:xfrm>
            <a:off x="1033766" y="2868091"/>
            <a:ext cx="4457986" cy="1013687"/>
          </a:xfrm>
        </p:spPr>
        <p:txBody>
          <a:bodyPr>
            <a:normAutofit fontScale="92500" lnSpcReduction="20000"/>
          </a:bodyPr>
          <a:lstStyle/>
          <a:p>
            <a:r>
              <a:rPr lang="en-US" sz="1300" b="1" dirty="0">
                <a:solidFill>
                  <a:schemeClr val="accent1"/>
                </a:solidFill>
              </a:rPr>
              <a:t>Product Owner</a:t>
            </a:r>
            <a:r>
              <a:rPr lang="en-US" sz="1300" b="1" dirty="0">
                <a:solidFill>
                  <a:schemeClr val="tx1"/>
                </a:solidFill>
              </a:rPr>
              <a:t>:</a:t>
            </a:r>
            <a:r>
              <a:rPr lang="en-US" sz="1300" dirty="0">
                <a:solidFill>
                  <a:schemeClr val="accent1"/>
                </a:solidFill>
              </a:rPr>
              <a:t> </a:t>
            </a:r>
            <a:r>
              <a:rPr lang="en-US" dirty="0"/>
              <a:t>The Product Owner is vital as they bridge the gap between the customer's needs and the development team. Their prioritization ensures that the team focuses on high-value features, enhancing customer satisfaction and product relevance.</a:t>
            </a:r>
          </a:p>
        </p:txBody>
      </p:sp>
      <p:sp>
        <p:nvSpPr>
          <p:cNvPr id="8" name="Text Placeholder 7">
            <a:extLst>
              <a:ext uri="{FF2B5EF4-FFF2-40B4-BE49-F238E27FC236}">
                <a16:creationId xmlns:a16="http://schemas.microsoft.com/office/drawing/2014/main" id="{0DC896C3-77D0-44A1-B244-9554FA063FEE}"/>
              </a:ext>
            </a:extLst>
          </p:cNvPr>
          <p:cNvSpPr>
            <a:spLocks noGrp="1"/>
          </p:cNvSpPr>
          <p:nvPr>
            <p:ph type="body" sz="quarter" idx="19"/>
          </p:nvPr>
        </p:nvSpPr>
        <p:spPr>
          <a:xfrm>
            <a:off x="6807410" y="2936549"/>
            <a:ext cx="3606380" cy="866401"/>
          </a:xfrm>
        </p:spPr>
        <p:txBody>
          <a:bodyPr>
            <a:noAutofit/>
          </a:bodyPr>
          <a:lstStyle/>
          <a:p>
            <a:r>
              <a:rPr lang="en-US" b="1" dirty="0">
                <a:solidFill>
                  <a:schemeClr val="accent1"/>
                </a:solidFill>
              </a:rPr>
              <a:t>Developer:</a:t>
            </a:r>
            <a:r>
              <a:rPr lang="en-US" dirty="0">
                <a:solidFill>
                  <a:schemeClr val="accent1"/>
                </a:solidFill>
              </a:rPr>
              <a:t> </a:t>
            </a:r>
            <a:r>
              <a:rPr lang="en-US" dirty="0"/>
              <a:t>Developers drive the actual creation of the product, adhering to best practices. Their work directly affects the quality and functionality of the software.</a:t>
            </a:r>
          </a:p>
        </p:txBody>
      </p:sp>
      <p:sp>
        <p:nvSpPr>
          <p:cNvPr id="2" name="Title 1">
            <a:extLst>
              <a:ext uri="{FF2B5EF4-FFF2-40B4-BE49-F238E27FC236}">
                <a16:creationId xmlns:a16="http://schemas.microsoft.com/office/drawing/2014/main" id="{67708C79-A4AC-4B5D-92DF-600737E4D11A}"/>
              </a:ext>
            </a:extLst>
          </p:cNvPr>
          <p:cNvSpPr>
            <a:spLocks noGrp="1"/>
          </p:cNvSpPr>
          <p:nvPr>
            <p:ph type="title"/>
          </p:nvPr>
        </p:nvSpPr>
        <p:spPr>
          <a:xfrm>
            <a:off x="1033766" y="881778"/>
            <a:ext cx="10515600" cy="924808"/>
          </a:xfrm>
        </p:spPr>
        <p:txBody>
          <a:bodyPr>
            <a:normAutofit/>
          </a:bodyPr>
          <a:lstStyle/>
          <a:p>
            <a:r>
              <a:rPr lang="en-US" b="1" dirty="0"/>
              <a:t>Defining the Scrum-Agile Approach</a:t>
            </a:r>
            <a:endParaRPr lang="en-US" dirty="0"/>
          </a:p>
        </p:txBody>
      </p:sp>
      <p:sp>
        <p:nvSpPr>
          <p:cNvPr id="13" name="Date Placeholder 12">
            <a:extLst>
              <a:ext uri="{FF2B5EF4-FFF2-40B4-BE49-F238E27FC236}">
                <a16:creationId xmlns:a16="http://schemas.microsoft.com/office/drawing/2014/main" id="{82D29919-4912-4253-A7DE-F4EFF799094E}"/>
              </a:ext>
            </a:extLst>
          </p:cNvPr>
          <p:cNvSpPr>
            <a:spLocks noGrp="1"/>
          </p:cNvSpPr>
          <p:nvPr>
            <p:ph type="dt" sz="half" idx="20"/>
          </p:nvPr>
        </p:nvSpPr>
        <p:spPr>
          <a:xfrm>
            <a:off x="838200" y="6356350"/>
            <a:ext cx="2743200" cy="365125"/>
          </a:xfrm>
        </p:spPr>
        <p:txBody>
          <a:bodyPr/>
          <a:lstStyle/>
          <a:p>
            <a:r>
              <a:rPr lang="en-US" dirty="0"/>
              <a:t>10/15/2023</a:t>
            </a:r>
          </a:p>
        </p:txBody>
      </p:sp>
      <p:sp>
        <p:nvSpPr>
          <p:cNvPr id="15" name="Slide Number Placeholder 14">
            <a:extLst>
              <a:ext uri="{FF2B5EF4-FFF2-40B4-BE49-F238E27FC236}">
                <a16:creationId xmlns:a16="http://schemas.microsoft.com/office/drawing/2014/main" id="{A65DB049-1A50-43CE-907A-2AA792D6F9F1}"/>
              </a:ext>
            </a:extLst>
          </p:cNvPr>
          <p:cNvSpPr>
            <a:spLocks noGrp="1"/>
          </p:cNvSpPr>
          <p:nvPr>
            <p:ph type="sldNum" sz="quarter" idx="22"/>
          </p:nvPr>
        </p:nvSpPr>
        <p:spPr>
          <a:xfrm>
            <a:off x="8610600" y="6356350"/>
            <a:ext cx="2743200" cy="365125"/>
          </a:xfrm>
        </p:spPr>
        <p:txBody>
          <a:bodyPr/>
          <a:lstStyle/>
          <a:p>
            <a:fld id="{B5CEABB6-07DC-46E8-9B57-56EC44A396E5}" type="slidenum">
              <a:rPr lang="en-US" smtClean="0"/>
              <a:pPr/>
              <a:t>3</a:t>
            </a:fld>
            <a:endParaRPr lang="en-US" dirty="0"/>
          </a:p>
        </p:txBody>
      </p:sp>
      <p:sp>
        <p:nvSpPr>
          <p:cNvPr id="10" name="Text Placeholder 9">
            <a:extLst>
              <a:ext uri="{FF2B5EF4-FFF2-40B4-BE49-F238E27FC236}">
                <a16:creationId xmlns:a16="http://schemas.microsoft.com/office/drawing/2014/main" id="{4B9C2507-FEB7-4DC8-B74C-12FDF7B2DA82}"/>
              </a:ext>
            </a:extLst>
          </p:cNvPr>
          <p:cNvSpPr>
            <a:spLocks noGrp="1"/>
          </p:cNvSpPr>
          <p:nvPr>
            <p:ph type="body" sz="quarter" idx="24"/>
          </p:nvPr>
        </p:nvSpPr>
        <p:spPr>
          <a:xfrm>
            <a:off x="1033766" y="4102812"/>
            <a:ext cx="4114800" cy="866401"/>
          </a:xfrm>
        </p:spPr>
        <p:txBody>
          <a:bodyPr>
            <a:noAutofit/>
          </a:bodyPr>
          <a:lstStyle/>
          <a:p>
            <a:r>
              <a:rPr lang="en-US" b="1" dirty="0">
                <a:solidFill>
                  <a:schemeClr val="accent1"/>
                </a:solidFill>
              </a:rPr>
              <a:t>Scrum Master</a:t>
            </a:r>
            <a:r>
              <a:rPr lang="en-US" b="1" dirty="0"/>
              <a:t>:</a:t>
            </a:r>
            <a:r>
              <a:rPr lang="en-US" dirty="0"/>
              <a:t> The Scrum Master's role is critical in ensuring a well-functioning Scrum process. They facilitate collaboration and remove impediments, leading to faster development and better teamwork.</a:t>
            </a:r>
          </a:p>
        </p:txBody>
      </p:sp>
      <p:sp>
        <p:nvSpPr>
          <p:cNvPr id="25" name="Text Placeholder 24">
            <a:extLst>
              <a:ext uri="{FF2B5EF4-FFF2-40B4-BE49-F238E27FC236}">
                <a16:creationId xmlns:a16="http://schemas.microsoft.com/office/drawing/2014/main" id="{83B60275-0476-4C73-A9F1-33555C744B1D}"/>
              </a:ext>
            </a:extLst>
          </p:cNvPr>
          <p:cNvSpPr>
            <a:spLocks noGrp="1"/>
          </p:cNvSpPr>
          <p:nvPr>
            <p:ph type="body" sz="quarter" idx="28"/>
          </p:nvPr>
        </p:nvSpPr>
        <p:spPr>
          <a:xfrm>
            <a:off x="6807410" y="4102813"/>
            <a:ext cx="3606380" cy="866401"/>
          </a:xfrm>
        </p:spPr>
        <p:txBody>
          <a:bodyPr>
            <a:noAutofit/>
          </a:bodyPr>
          <a:lstStyle/>
          <a:p>
            <a:r>
              <a:rPr lang="en-US" b="1" dirty="0">
                <a:solidFill>
                  <a:schemeClr val="accent1"/>
                </a:solidFill>
              </a:rPr>
              <a:t>Tester:</a:t>
            </a:r>
            <a:r>
              <a:rPr lang="en-US" dirty="0">
                <a:solidFill>
                  <a:schemeClr val="accent1"/>
                </a:solidFill>
              </a:rPr>
              <a:t> </a:t>
            </a:r>
            <a:r>
              <a:rPr lang="en-US" dirty="0"/>
              <a:t>Testers ensure the product's quality and reliability by identifying defects and validating that it meets the defined acceptance criteria. Their role prevents the release of software with critical issues.</a:t>
            </a:r>
          </a:p>
        </p:txBody>
      </p:sp>
      <p:sp>
        <p:nvSpPr>
          <p:cNvPr id="17" name="TextBox 16">
            <a:extLst>
              <a:ext uri="{FF2B5EF4-FFF2-40B4-BE49-F238E27FC236}">
                <a16:creationId xmlns:a16="http://schemas.microsoft.com/office/drawing/2014/main" id="{604AC9DE-C25D-7BD4-C901-2C5D5E790E41}"/>
              </a:ext>
            </a:extLst>
          </p:cNvPr>
          <p:cNvSpPr txBox="1"/>
          <p:nvPr/>
        </p:nvSpPr>
        <p:spPr>
          <a:xfrm>
            <a:off x="934948" y="2212930"/>
            <a:ext cx="6056306" cy="523220"/>
          </a:xfrm>
          <a:prstGeom prst="rect">
            <a:avLst/>
          </a:prstGeom>
          <a:noFill/>
        </p:spPr>
        <p:txBody>
          <a:bodyPr wrap="square">
            <a:spAutoFit/>
          </a:bodyPr>
          <a:lstStyle/>
          <a:p>
            <a:r>
              <a:rPr kumimoji="0" lang="en-US" sz="2800" b="1" i="0" u="none" strike="noStrike" kern="1200" cap="all" spc="0" normalizeH="0" baseline="0" noProof="0" dirty="0">
                <a:ln>
                  <a:noFill/>
                </a:ln>
                <a:solidFill>
                  <a:srgbClr val="81CC48"/>
                </a:solidFill>
                <a:effectLst/>
                <a:uLnTx/>
                <a:uFillTx/>
                <a:latin typeface="Source Sans Pro"/>
                <a:ea typeface="+mj-ea"/>
                <a:cs typeface="+mj-cs"/>
              </a:rPr>
              <a:t>Roles IN A SCRUM-AGILE TEAM</a:t>
            </a:r>
            <a:endParaRPr lang="en-US" dirty="0"/>
          </a:p>
        </p:txBody>
      </p:sp>
      <p:sp>
        <p:nvSpPr>
          <p:cNvPr id="34" name="TextBox 33">
            <a:extLst>
              <a:ext uri="{FF2B5EF4-FFF2-40B4-BE49-F238E27FC236}">
                <a16:creationId xmlns:a16="http://schemas.microsoft.com/office/drawing/2014/main" id="{F8EA102F-71C5-B364-AFFC-026825989117}"/>
              </a:ext>
            </a:extLst>
          </p:cNvPr>
          <p:cNvSpPr txBox="1"/>
          <p:nvPr/>
        </p:nvSpPr>
        <p:spPr>
          <a:xfrm>
            <a:off x="2803061" y="208627"/>
            <a:ext cx="6977009" cy="523220"/>
          </a:xfrm>
          <a:prstGeom prst="rect">
            <a:avLst/>
          </a:prstGeom>
          <a:noFill/>
        </p:spPr>
        <p:txBody>
          <a:bodyPr wrap="square" rtlCol="0">
            <a:spAutoFit/>
          </a:bodyPr>
          <a:lstStyle/>
          <a:p>
            <a:r>
              <a:rPr lang="en-US" sz="2800" b="1" dirty="0"/>
              <a:t>Understanding the Scrum-Agile Approach</a:t>
            </a:r>
          </a:p>
        </p:txBody>
      </p:sp>
    </p:spTree>
    <p:extLst>
      <p:ext uri="{BB962C8B-B14F-4D97-AF65-F5344CB8AC3E}">
        <p14:creationId xmlns:p14="http://schemas.microsoft.com/office/powerpoint/2010/main" val="173856168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Slide Number Placeholder 12">
            <a:extLst>
              <a:ext uri="{FF2B5EF4-FFF2-40B4-BE49-F238E27FC236}">
                <a16:creationId xmlns:a16="http://schemas.microsoft.com/office/drawing/2014/main" id="{8EB4FD15-5553-45C2-B403-92726A0897AE}"/>
              </a:ext>
            </a:extLst>
          </p:cNvPr>
          <p:cNvSpPr>
            <a:spLocks noGrp="1"/>
          </p:cNvSpPr>
          <p:nvPr>
            <p:ph type="sldNum" sz="quarter" idx="22"/>
          </p:nvPr>
        </p:nvSpPr>
        <p:spPr>
          <a:xfrm>
            <a:off x="8610600" y="6356350"/>
            <a:ext cx="2743200" cy="365125"/>
          </a:xfrm>
        </p:spPr>
        <p:txBody>
          <a:bodyPr/>
          <a:lstStyle/>
          <a:p>
            <a:fld id="{B5CEABB6-07DC-46E8-9B57-56EC44A396E5}" type="slidenum">
              <a:rPr lang="en-US" smtClean="0"/>
              <a:pPr/>
              <a:t>4</a:t>
            </a:fld>
            <a:endParaRPr lang="en-US" dirty="0"/>
          </a:p>
        </p:txBody>
      </p:sp>
      <p:sp>
        <p:nvSpPr>
          <p:cNvPr id="5" name="Text Placeholder 4">
            <a:extLst>
              <a:ext uri="{FF2B5EF4-FFF2-40B4-BE49-F238E27FC236}">
                <a16:creationId xmlns:a16="http://schemas.microsoft.com/office/drawing/2014/main" id="{13A00EDB-B024-49EC-A7CD-4E3A92A0AC2E}"/>
              </a:ext>
            </a:extLst>
          </p:cNvPr>
          <p:cNvSpPr>
            <a:spLocks noGrp="1"/>
          </p:cNvSpPr>
          <p:nvPr>
            <p:ph type="body" sz="quarter" idx="23"/>
          </p:nvPr>
        </p:nvSpPr>
        <p:spPr>
          <a:xfrm>
            <a:off x="416459" y="3459032"/>
            <a:ext cx="5042568" cy="320381"/>
          </a:xfrm>
        </p:spPr>
        <p:txBody>
          <a:bodyPr/>
          <a:lstStyle/>
          <a:p>
            <a:r>
              <a:rPr lang="en-US" b="1" dirty="0"/>
              <a:t>Requirements Gathering</a:t>
            </a:r>
          </a:p>
        </p:txBody>
      </p:sp>
      <p:sp>
        <p:nvSpPr>
          <p:cNvPr id="6" name="Text Placeholder 5">
            <a:extLst>
              <a:ext uri="{FF2B5EF4-FFF2-40B4-BE49-F238E27FC236}">
                <a16:creationId xmlns:a16="http://schemas.microsoft.com/office/drawing/2014/main" id="{DFD82EC7-5ADD-4197-AE50-6BAA12DAE5D3}"/>
              </a:ext>
            </a:extLst>
          </p:cNvPr>
          <p:cNvSpPr>
            <a:spLocks noGrp="1"/>
          </p:cNvSpPr>
          <p:nvPr>
            <p:ph type="body" sz="quarter" idx="24"/>
          </p:nvPr>
        </p:nvSpPr>
        <p:spPr>
          <a:xfrm>
            <a:off x="1146" y="3720839"/>
            <a:ext cx="3765096" cy="540104"/>
          </a:xfrm>
        </p:spPr>
        <p:txBody>
          <a:bodyPr>
            <a:noAutofit/>
          </a:bodyPr>
          <a:lstStyle/>
          <a:p>
            <a:pPr algn="ctr"/>
            <a:r>
              <a:rPr lang="en-US" sz="1000" dirty="0"/>
              <a:t>This phase involves collecting and refining requirements. Agile emphasizes frequent collaboration with stakeholders to capture changing needs and fine-tune project features, contributing to a customer-centric approach. Frequent interaction with customers keeps the product relevant, helping avoid costly late-stage changes and ensuring it meets customer needs.</a:t>
            </a:r>
            <a:endParaRPr lang="en-US" sz="1000" b="1" dirty="0"/>
          </a:p>
        </p:txBody>
      </p:sp>
      <p:sp>
        <p:nvSpPr>
          <p:cNvPr id="7" name="Text Placeholder 6">
            <a:extLst>
              <a:ext uri="{FF2B5EF4-FFF2-40B4-BE49-F238E27FC236}">
                <a16:creationId xmlns:a16="http://schemas.microsoft.com/office/drawing/2014/main" id="{D89BFD7D-5F7D-451D-BDB4-C36E0A7A44B3}"/>
              </a:ext>
            </a:extLst>
          </p:cNvPr>
          <p:cNvSpPr>
            <a:spLocks noGrp="1"/>
          </p:cNvSpPr>
          <p:nvPr>
            <p:ph type="body" sz="quarter" idx="25"/>
          </p:nvPr>
        </p:nvSpPr>
        <p:spPr>
          <a:xfrm>
            <a:off x="5703684" y="2841303"/>
            <a:ext cx="5042568" cy="320381"/>
          </a:xfrm>
        </p:spPr>
        <p:txBody>
          <a:bodyPr/>
          <a:lstStyle/>
          <a:p>
            <a:r>
              <a:rPr lang="en-US" b="1" dirty="0"/>
              <a:t>implementation</a:t>
            </a:r>
          </a:p>
        </p:txBody>
      </p:sp>
      <p:sp>
        <p:nvSpPr>
          <p:cNvPr id="8" name="Text Placeholder 7">
            <a:extLst>
              <a:ext uri="{FF2B5EF4-FFF2-40B4-BE49-F238E27FC236}">
                <a16:creationId xmlns:a16="http://schemas.microsoft.com/office/drawing/2014/main" id="{419E19BC-12C6-4F34-8ADE-99486BCBB8FF}"/>
              </a:ext>
            </a:extLst>
          </p:cNvPr>
          <p:cNvSpPr>
            <a:spLocks noGrp="1"/>
          </p:cNvSpPr>
          <p:nvPr>
            <p:ph type="body" sz="quarter" idx="26"/>
          </p:nvPr>
        </p:nvSpPr>
        <p:spPr>
          <a:xfrm>
            <a:off x="4110274" y="3063532"/>
            <a:ext cx="5294918" cy="540104"/>
          </a:xfrm>
        </p:spPr>
        <p:txBody>
          <a:bodyPr>
            <a:noAutofit/>
          </a:bodyPr>
          <a:lstStyle/>
          <a:p>
            <a:pPr algn="ctr"/>
            <a:r>
              <a:rPr lang="en-US" sz="1000" dirty="0">
                <a:solidFill>
                  <a:schemeClr val="tx1"/>
                </a:solidFill>
              </a:rPr>
              <a:t>During Implementation, the development team transforms the design into working software. Incremental development allows for early and continuous integration, providing value to the customer sooner.</a:t>
            </a:r>
          </a:p>
        </p:txBody>
      </p:sp>
      <p:sp>
        <p:nvSpPr>
          <p:cNvPr id="9" name="Text Placeholder 8">
            <a:extLst>
              <a:ext uri="{FF2B5EF4-FFF2-40B4-BE49-F238E27FC236}">
                <a16:creationId xmlns:a16="http://schemas.microsoft.com/office/drawing/2014/main" id="{D0BCF128-16BF-47FB-8300-C056A7A674B5}"/>
              </a:ext>
            </a:extLst>
          </p:cNvPr>
          <p:cNvSpPr>
            <a:spLocks noGrp="1"/>
          </p:cNvSpPr>
          <p:nvPr>
            <p:ph type="body" sz="quarter" idx="27"/>
          </p:nvPr>
        </p:nvSpPr>
        <p:spPr>
          <a:xfrm>
            <a:off x="6206045" y="1669992"/>
            <a:ext cx="5042568" cy="320381"/>
          </a:xfrm>
        </p:spPr>
        <p:txBody>
          <a:bodyPr/>
          <a:lstStyle/>
          <a:p>
            <a:r>
              <a:rPr lang="en-US" b="1" dirty="0"/>
              <a:t>DESIGN</a:t>
            </a:r>
          </a:p>
        </p:txBody>
      </p:sp>
      <p:sp>
        <p:nvSpPr>
          <p:cNvPr id="10" name="Text Placeholder 9">
            <a:extLst>
              <a:ext uri="{FF2B5EF4-FFF2-40B4-BE49-F238E27FC236}">
                <a16:creationId xmlns:a16="http://schemas.microsoft.com/office/drawing/2014/main" id="{9D5723A4-63FA-4038-9604-C74D5B19B6C9}"/>
              </a:ext>
            </a:extLst>
          </p:cNvPr>
          <p:cNvSpPr>
            <a:spLocks noGrp="1"/>
          </p:cNvSpPr>
          <p:nvPr>
            <p:ph type="body" sz="quarter" idx="28"/>
          </p:nvPr>
        </p:nvSpPr>
        <p:spPr>
          <a:xfrm>
            <a:off x="4182702" y="1845769"/>
            <a:ext cx="5294918" cy="540104"/>
          </a:xfrm>
        </p:spPr>
        <p:txBody>
          <a:bodyPr>
            <a:noAutofit/>
          </a:bodyPr>
          <a:lstStyle/>
          <a:p>
            <a:pPr algn="ctr"/>
            <a:r>
              <a:rPr lang="en-US" sz="1000" dirty="0"/>
              <a:t>Agile Design focuses on creating a flexible and adaptable architecture. Design is evolutionary in Agile, with an initial design evolving as more information is gathered, aligning the system with actual requirements. A flexible and adaptable design accommodates changing requirements, reducing the need for major overhauls later in the project.</a:t>
            </a:r>
          </a:p>
        </p:txBody>
      </p:sp>
      <p:sp>
        <p:nvSpPr>
          <p:cNvPr id="3" name="Content Placeholder 2">
            <a:extLst>
              <a:ext uri="{FF2B5EF4-FFF2-40B4-BE49-F238E27FC236}">
                <a16:creationId xmlns:a16="http://schemas.microsoft.com/office/drawing/2014/main" id="{D4A2EB3F-4D60-451F-8F45-7D6654D2FCD9}"/>
              </a:ext>
            </a:extLst>
          </p:cNvPr>
          <p:cNvSpPr>
            <a:spLocks noGrp="1"/>
          </p:cNvSpPr>
          <p:nvPr>
            <p:ph type="body" sz="quarter" idx="13"/>
          </p:nvPr>
        </p:nvSpPr>
        <p:spPr>
          <a:xfrm>
            <a:off x="1163477" y="1691306"/>
            <a:ext cx="5042568" cy="345473"/>
          </a:xfrm>
        </p:spPr>
        <p:txBody>
          <a:bodyPr vert="horz" lIns="0" tIns="45720" rIns="91440" bIns="45720" rtlCol="0" anchor="t">
            <a:normAutofit/>
          </a:bodyPr>
          <a:lstStyle/>
          <a:p>
            <a:r>
              <a:rPr lang="en-US" b="1" dirty="0"/>
              <a:t>Planning</a:t>
            </a:r>
          </a:p>
        </p:txBody>
      </p:sp>
      <p:sp>
        <p:nvSpPr>
          <p:cNvPr id="4" name="Text Placeholder 3">
            <a:extLst>
              <a:ext uri="{FF2B5EF4-FFF2-40B4-BE49-F238E27FC236}">
                <a16:creationId xmlns:a16="http://schemas.microsoft.com/office/drawing/2014/main" id="{BCB14EA2-CBDF-4C65-9598-93DEDB4C9C2E}"/>
              </a:ext>
            </a:extLst>
          </p:cNvPr>
          <p:cNvSpPr>
            <a:spLocks noGrp="1"/>
          </p:cNvSpPr>
          <p:nvPr>
            <p:ph type="body" sz="quarter" idx="15"/>
          </p:nvPr>
        </p:nvSpPr>
        <p:spPr>
          <a:xfrm>
            <a:off x="1146" y="1870019"/>
            <a:ext cx="3765096" cy="540104"/>
          </a:xfrm>
        </p:spPr>
        <p:txBody>
          <a:bodyPr>
            <a:noAutofit/>
          </a:bodyPr>
          <a:lstStyle/>
          <a:p>
            <a:pPr algn="ctr"/>
            <a:r>
              <a:rPr lang="en-US" sz="1000" dirty="0"/>
              <a:t>In the Planning phase, the team defines the project's scope, sets objectives, and creates a high-level roadmap. It's crucial for setting clear goals and ensuring everyone is aligned on project expectations. It ensures a shared understanding of project goals, reducing misunderstandings and misalignment, which is critical for project success.</a:t>
            </a:r>
          </a:p>
        </p:txBody>
      </p:sp>
      <p:sp>
        <p:nvSpPr>
          <p:cNvPr id="2" name="Title 1">
            <a:extLst>
              <a:ext uri="{FF2B5EF4-FFF2-40B4-BE49-F238E27FC236}">
                <a16:creationId xmlns:a16="http://schemas.microsoft.com/office/drawing/2014/main" id="{75031FE9-9059-4FE8-B4AC-9771F23A1B89}"/>
              </a:ext>
            </a:extLst>
          </p:cNvPr>
          <p:cNvSpPr>
            <a:spLocks noGrp="1"/>
          </p:cNvSpPr>
          <p:nvPr>
            <p:ph type="title"/>
          </p:nvPr>
        </p:nvSpPr>
        <p:spPr>
          <a:xfrm>
            <a:off x="-8480" y="85852"/>
            <a:ext cx="3992579" cy="929782"/>
          </a:xfrm>
        </p:spPr>
        <p:txBody>
          <a:bodyPr>
            <a:normAutofit/>
          </a:bodyPr>
          <a:lstStyle/>
          <a:p>
            <a:pPr algn="ctr"/>
            <a:r>
              <a:rPr lang="en-US" b="1" dirty="0"/>
              <a:t>Agile SDLC</a:t>
            </a:r>
          </a:p>
        </p:txBody>
      </p:sp>
      <p:sp>
        <p:nvSpPr>
          <p:cNvPr id="11" name="Date Placeholder 10">
            <a:extLst>
              <a:ext uri="{FF2B5EF4-FFF2-40B4-BE49-F238E27FC236}">
                <a16:creationId xmlns:a16="http://schemas.microsoft.com/office/drawing/2014/main" id="{2EB774B5-B44C-4B2E-8DA7-7DA4F594A312}"/>
              </a:ext>
            </a:extLst>
          </p:cNvPr>
          <p:cNvSpPr>
            <a:spLocks noGrp="1"/>
          </p:cNvSpPr>
          <p:nvPr>
            <p:ph type="dt" sz="half" idx="20"/>
          </p:nvPr>
        </p:nvSpPr>
        <p:spPr>
          <a:xfrm>
            <a:off x="838200" y="6356350"/>
            <a:ext cx="2743200" cy="365125"/>
          </a:xfrm>
        </p:spPr>
        <p:txBody>
          <a:bodyPr/>
          <a:lstStyle/>
          <a:p>
            <a:r>
              <a:rPr lang="en-US" dirty="0"/>
              <a:t>10/15/2023</a:t>
            </a:r>
          </a:p>
        </p:txBody>
      </p:sp>
      <p:sp>
        <p:nvSpPr>
          <p:cNvPr id="16" name="Text Placeholder 6">
            <a:extLst>
              <a:ext uri="{FF2B5EF4-FFF2-40B4-BE49-F238E27FC236}">
                <a16:creationId xmlns:a16="http://schemas.microsoft.com/office/drawing/2014/main" id="{AADD856F-E1FA-8C62-64E0-CA7C79279687}"/>
              </a:ext>
            </a:extLst>
          </p:cNvPr>
          <p:cNvSpPr txBox="1">
            <a:spLocks/>
          </p:cNvSpPr>
          <p:nvPr/>
        </p:nvSpPr>
        <p:spPr>
          <a:xfrm>
            <a:off x="6089316" y="3808147"/>
            <a:ext cx="5042568" cy="320381"/>
          </a:xfrm>
          <a:prstGeom prst="rect">
            <a:avLst/>
          </a:prstGeom>
        </p:spPr>
        <p:txBody>
          <a:bodyPr vert="horz" lIns="0" tIns="45720" rIns="91440" bIns="45720" rtlCol="0" anchor="ctr">
            <a:noAutofit/>
          </a:bodyPr>
          <a:lstStyle>
            <a:lvl1pPr marL="0" indent="0" algn="l" defTabSz="914400" rtl="0" eaLnBrk="1" latinLnBrk="0" hangingPunct="1">
              <a:lnSpc>
                <a:spcPct val="90000"/>
              </a:lnSpc>
              <a:spcBef>
                <a:spcPts val="1000"/>
              </a:spcBef>
              <a:buFont typeface="Arial" panose="020B0604020202020204" pitchFamily="34" charset="0"/>
              <a:buNone/>
              <a:defRPr lang="en-US" sz="1800" kern="1200" cap="all" baseline="0" dirty="0">
                <a:solidFill>
                  <a:schemeClr val="accent1"/>
                </a:solidFill>
                <a:latin typeface="+mj-lt"/>
                <a:ea typeface="+mj-ea"/>
                <a:cs typeface="+mj-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b="1" dirty="0"/>
              <a:t>Testing</a:t>
            </a:r>
          </a:p>
        </p:txBody>
      </p:sp>
      <p:sp>
        <p:nvSpPr>
          <p:cNvPr id="17" name="Text Placeholder 6">
            <a:extLst>
              <a:ext uri="{FF2B5EF4-FFF2-40B4-BE49-F238E27FC236}">
                <a16:creationId xmlns:a16="http://schemas.microsoft.com/office/drawing/2014/main" id="{2C066400-5EF0-5569-52B4-E710E82A1266}"/>
              </a:ext>
            </a:extLst>
          </p:cNvPr>
          <p:cNvSpPr txBox="1">
            <a:spLocks/>
          </p:cNvSpPr>
          <p:nvPr/>
        </p:nvSpPr>
        <p:spPr>
          <a:xfrm>
            <a:off x="5866646" y="4764830"/>
            <a:ext cx="5042568" cy="320381"/>
          </a:xfrm>
          <a:prstGeom prst="rect">
            <a:avLst/>
          </a:prstGeom>
        </p:spPr>
        <p:txBody>
          <a:bodyPr vert="horz" lIns="0" tIns="45720" rIns="91440" bIns="45720" rtlCol="0" anchor="ctr">
            <a:noAutofit/>
          </a:bodyPr>
          <a:lstStyle>
            <a:lvl1pPr marL="0" indent="0" algn="l" defTabSz="914400" rtl="0" eaLnBrk="1" latinLnBrk="0" hangingPunct="1">
              <a:lnSpc>
                <a:spcPct val="90000"/>
              </a:lnSpc>
              <a:spcBef>
                <a:spcPts val="1000"/>
              </a:spcBef>
              <a:buFont typeface="Arial" panose="020B0604020202020204" pitchFamily="34" charset="0"/>
              <a:buNone/>
              <a:defRPr lang="en-US" sz="1800" kern="1200" cap="all" baseline="0" dirty="0">
                <a:solidFill>
                  <a:schemeClr val="accent1"/>
                </a:solidFill>
                <a:latin typeface="+mj-lt"/>
                <a:ea typeface="+mj-ea"/>
                <a:cs typeface="+mj-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b="1" dirty="0"/>
              <a:t>Deployment</a:t>
            </a:r>
          </a:p>
        </p:txBody>
      </p:sp>
      <p:sp>
        <p:nvSpPr>
          <p:cNvPr id="18" name="Text Placeholder 6">
            <a:extLst>
              <a:ext uri="{FF2B5EF4-FFF2-40B4-BE49-F238E27FC236}">
                <a16:creationId xmlns:a16="http://schemas.microsoft.com/office/drawing/2014/main" id="{EA889569-9B1D-7682-1B19-5026853EA11A}"/>
              </a:ext>
            </a:extLst>
          </p:cNvPr>
          <p:cNvSpPr txBox="1">
            <a:spLocks/>
          </p:cNvSpPr>
          <p:nvPr/>
        </p:nvSpPr>
        <p:spPr>
          <a:xfrm>
            <a:off x="5251600" y="5688616"/>
            <a:ext cx="5042568" cy="320381"/>
          </a:xfrm>
          <a:prstGeom prst="rect">
            <a:avLst/>
          </a:prstGeom>
        </p:spPr>
        <p:txBody>
          <a:bodyPr vert="horz" lIns="0" tIns="45720" rIns="91440" bIns="45720" rtlCol="0" anchor="ctr">
            <a:noAutofit/>
          </a:bodyPr>
          <a:lstStyle>
            <a:lvl1pPr marL="0" indent="0" algn="l" defTabSz="914400" rtl="0" eaLnBrk="1" latinLnBrk="0" hangingPunct="1">
              <a:lnSpc>
                <a:spcPct val="90000"/>
              </a:lnSpc>
              <a:spcBef>
                <a:spcPts val="1000"/>
              </a:spcBef>
              <a:buFont typeface="Arial" panose="020B0604020202020204" pitchFamily="34" charset="0"/>
              <a:buNone/>
              <a:defRPr lang="en-US" sz="1800" kern="1200" cap="all" baseline="0" dirty="0">
                <a:solidFill>
                  <a:schemeClr val="accent1"/>
                </a:solidFill>
                <a:latin typeface="+mj-lt"/>
                <a:ea typeface="+mj-ea"/>
                <a:cs typeface="+mj-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b="1" dirty="0"/>
              <a:t>Feedback and iteration</a:t>
            </a:r>
          </a:p>
        </p:txBody>
      </p:sp>
      <p:sp>
        <p:nvSpPr>
          <p:cNvPr id="19" name="TextBox 18">
            <a:extLst>
              <a:ext uri="{FF2B5EF4-FFF2-40B4-BE49-F238E27FC236}">
                <a16:creationId xmlns:a16="http://schemas.microsoft.com/office/drawing/2014/main" id="{E4FEB34A-B88E-0C2A-9DA0-B61C6E002816}"/>
              </a:ext>
            </a:extLst>
          </p:cNvPr>
          <p:cNvSpPr txBox="1"/>
          <p:nvPr/>
        </p:nvSpPr>
        <p:spPr>
          <a:xfrm>
            <a:off x="4110274" y="4023968"/>
            <a:ext cx="5367346" cy="760529"/>
          </a:xfrm>
          <a:prstGeom prst="rect">
            <a:avLst/>
          </a:prstGeom>
          <a:noFill/>
        </p:spPr>
        <p:txBody>
          <a:bodyPr wrap="square" rtlCol="0">
            <a:spAutoFit/>
          </a:bodyPr>
          <a:lstStyle/>
          <a:p>
            <a:pPr algn="ctr">
              <a:lnSpc>
                <a:spcPct val="150000"/>
              </a:lnSpc>
            </a:pPr>
            <a:r>
              <a:rPr lang="en-US" sz="1000" dirty="0"/>
              <a:t>Testing is conducted iteratively alongside development. This phase ensures that each increment of the software meets quality standards and adheres to customer requirements. It contributes to defect prevention and early issue identification.</a:t>
            </a:r>
          </a:p>
        </p:txBody>
      </p:sp>
      <p:sp>
        <p:nvSpPr>
          <p:cNvPr id="22" name="TextBox 21">
            <a:extLst>
              <a:ext uri="{FF2B5EF4-FFF2-40B4-BE49-F238E27FC236}">
                <a16:creationId xmlns:a16="http://schemas.microsoft.com/office/drawing/2014/main" id="{01F4D1BA-7A98-0233-0D14-FEA0E0DC8933}"/>
              </a:ext>
            </a:extLst>
          </p:cNvPr>
          <p:cNvSpPr txBox="1"/>
          <p:nvPr/>
        </p:nvSpPr>
        <p:spPr>
          <a:xfrm>
            <a:off x="4110274" y="4993672"/>
            <a:ext cx="5367346" cy="760529"/>
          </a:xfrm>
          <a:prstGeom prst="rect">
            <a:avLst/>
          </a:prstGeom>
          <a:noFill/>
        </p:spPr>
        <p:txBody>
          <a:bodyPr wrap="square">
            <a:spAutoFit/>
          </a:bodyPr>
          <a:lstStyle/>
          <a:p>
            <a:pPr algn="ctr">
              <a:lnSpc>
                <a:spcPct val="150000"/>
              </a:lnSpc>
            </a:pPr>
            <a:r>
              <a:rPr lang="en-US" sz="1000" dirty="0"/>
              <a:t>The Deployment phase involves releasing increments to the customer or end-users, delivering value early in the project. It reduces time-to-market and enables users to start benefiting from the software sooner.</a:t>
            </a:r>
          </a:p>
        </p:txBody>
      </p:sp>
      <p:sp>
        <p:nvSpPr>
          <p:cNvPr id="23" name="TextBox 22">
            <a:extLst>
              <a:ext uri="{FF2B5EF4-FFF2-40B4-BE49-F238E27FC236}">
                <a16:creationId xmlns:a16="http://schemas.microsoft.com/office/drawing/2014/main" id="{3DA3652F-C969-4615-0F4B-28D1746B1ECE}"/>
              </a:ext>
            </a:extLst>
          </p:cNvPr>
          <p:cNvSpPr txBox="1"/>
          <p:nvPr/>
        </p:nvSpPr>
        <p:spPr>
          <a:xfrm>
            <a:off x="4110274" y="5910833"/>
            <a:ext cx="5294918" cy="991362"/>
          </a:xfrm>
          <a:prstGeom prst="rect">
            <a:avLst/>
          </a:prstGeom>
          <a:noFill/>
        </p:spPr>
        <p:txBody>
          <a:bodyPr wrap="square" rtlCol="0">
            <a:spAutoFit/>
          </a:bodyPr>
          <a:lstStyle/>
          <a:p>
            <a:pPr algn="ctr">
              <a:lnSpc>
                <a:spcPct val="150000"/>
              </a:lnSpc>
            </a:pPr>
            <a:r>
              <a:rPr lang="en-US" sz="1000" dirty="0"/>
              <a:t>Agile thrives on feedback loops. Feedback from users and stakeholders informs further iterations. This phase helps refine the product, adapt to changing requirements and improve the overall quality. This ensures the product remains customer focused leading to their satisfaction.</a:t>
            </a:r>
          </a:p>
          <a:p>
            <a:pPr>
              <a:lnSpc>
                <a:spcPct val="150000"/>
              </a:lnSpc>
            </a:pPr>
            <a:endParaRPr lang="en-US" sz="1000" dirty="0"/>
          </a:p>
        </p:txBody>
      </p:sp>
      <p:sp>
        <p:nvSpPr>
          <p:cNvPr id="25" name="TextBox 24">
            <a:extLst>
              <a:ext uri="{FF2B5EF4-FFF2-40B4-BE49-F238E27FC236}">
                <a16:creationId xmlns:a16="http://schemas.microsoft.com/office/drawing/2014/main" id="{D8B2C033-660D-3922-4125-1B30611CCF27}"/>
              </a:ext>
            </a:extLst>
          </p:cNvPr>
          <p:cNvSpPr txBox="1"/>
          <p:nvPr/>
        </p:nvSpPr>
        <p:spPr>
          <a:xfrm>
            <a:off x="4363770" y="563738"/>
            <a:ext cx="7428155" cy="461665"/>
          </a:xfrm>
          <a:prstGeom prst="rect">
            <a:avLst/>
          </a:prstGeom>
          <a:noFill/>
        </p:spPr>
        <p:txBody>
          <a:bodyPr wrap="square">
            <a:spAutoFit/>
          </a:bodyPr>
          <a:lstStyle/>
          <a:p>
            <a:r>
              <a:rPr lang="en-US" sz="2400" b="1" dirty="0"/>
              <a:t>A Phased Approach for Success</a:t>
            </a:r>
            <a:endParaRPr lang="en-US" sz="2400" dirty="0"/>
          </a:p>
        </p:txBody>
      </p:sp>
    </p:spTree>
    <p:extLst>
      <p:ext uri="{BB962C8B-B14F-4D97-AF65-F5344CB8AC3E}">
        <p14:creationId xmlns:p14="http://schemas.microsoft.com/office/powerpoint/2010/main" val="159392080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Content Placeholder 5">
            <a:extLst>
              <a:ext uri="{FF2B5EF4-FFF2-40B4-BE49-F238E27FC236}">
                <a16:creationId xmlns:a16="http://schemas.microsoft.com/office/drawing/2014/main" id="{5A6B31B0-7B84-475D-961F-09C0191F91A2}"/>
              </a:ext>
            </a:extLst>
          </p:cNvPr>
          <p:cNvSpPr>
            <a:spLocks noGrp="1"/>
          </p:cNvSpPr>
          <p:nvPr>
            <p:ph sz="half" idx="1"/>
          </p:nvPr>
        </p:nvSpPr>
        <p:spPr>
          <a:xfrm>
            <a:off x="838200" y="3429000"/>
            <a:ext cx="4114797" cy="2747962"/>
          </a:xfrm>
        </p:spPr>
        <p:txBody>
          <a:bodyPr vert="horz" lIns="91440" tIns="45720" rIns="91440" bIns="45720" rtlCol="0" anchor="t">
            <a:normAutofit/>
          </a:bodyPr>
          <a:lstStyle/>
          <a:p>
            <a:pPr marL="171450" indent="-171450">
              <a:buFont typeface="Arial" panose="020B0604020202020204" pitchFamily="34" charset="0"/>
              <a:buChar char="•"/>
            </a:pPr>
            <a:r>
              <a:rPr lang="en-ZA" b="1" noProof="1"/>
              <a:t>Development Model</a:t>
            </a:r>
            <a:r>
              <a:rPr lang="en-ZA" noProof="1"/>
              <a:t>: Linaer, Sequential</a:t>
            </a:r>
          </a:p>
          <a:p>
            <a:pPr marL="171450" indent="-171450">
              <a:buFont typeface="Arial" panose="020B0604020202020204" pitchFamily="34" charset="0"/>
              <a:buChar char="•"/>
            </a:pPr>
            <a:r>
              <a:rPr lang="en-ZA" b="1" noProof="1"/>
              <a:t>Customer Involvement: </a:t>
            </a:r>
            <a:r>
              <a:rPr lang="en-ZA" noProof="1"/>
              <a:t>Limited after planning</a:t>
            </a:r>
            <a:endParaRPr lang="en-ZA" b="1" noProof="1"/>
          </a:p>
          <a:p>
            <a:pPr marL="171450" indent="-171450">
              <a:buFont typeface="Arial" panose="020B0604020202020204" pitchFamily="34" charset="0"/>
              <a:buChar char="•"/>
            </a:pPr>
            <a:r>
              <a:rPr lang="en-ZA" b="1" noProof="1"/>
              <a:t>Phases: </a:t>
            </a:r>
            <a:r>
              <a:rPr lang="en-ZA" noProof="1"/>
              <a:t>Sequential and non-overlapping</a:t>
            </a:r>
          </a:p>
          <a:p>
            <a:pPr marL="171450" indent="-171450">
              <a:buFont typeface="Arial" panose="020B0604020202020204" pitchFamily="34" charset="0"/>
              <a:buChar char="•"/>
            </a:pPr>
            <a:r>
              <a:rPr lang="en-ZA" b="1" noProof="1"/>
              <a:t>Change Management: </a:t>
            </a:r>
            <a:r>
              <a:rPr lang="en-ZA" noProof="1"/>
              <a:t> Inflexible, changes are difficult and costly.</a:t>
            </a:r>
          </a:p>
          <a:p>
            <a:pPr marL="171450" indent="-171450">
              <a:buFont typeface="Arial" panose="020B0604020202020204" pitchFamily="34" charset="0"/>
              <a:buChar char="•"/>
            </a:pPr>
            <a:r>
              <a:rPr lang="en-ZA" b="1" noProof="1"/>
              <a:t>Customer Feedbacl: </a:t>
            </a:r>
            <a:r>
              <a:rPr lang="en-ZA" noProof="1"/>
              <a:t>Minimal after initial planning</a:t>
            </a:r>
          </a:p>
          <a:p>
            <a:pPr marL="171450" indent="-171450">
              <a:buFont typeface="Arial" panose="020B0604020202020204" pitchFamily="34" charset="0"/>
              <a:buChar char="•"/>
            </a:pPr>
            <a:r>
              <a:rPr lang="en-ZA" b="1" noProof="1"/>
              <a:t>Final Project: </a:t>
            </a:r>
            <a:r>
              <a:rPr lang="en-ZA" noProof="1"/>
              <a:t>Defined at the project start</a:t>
            </a:r>
            <a:endParaRPr lang="en-ZA" b="1" noProof="1"/>
          </a:p>
        </p:txBody>
      </p:sp>
      <p:sp>
        <p:nvSpPr>
          <p:cNvPr id="12" name="Content Placeholder 11">
            <a:extLst>
              <a:ext uri="{FF2B5EF4-FFF2-40B4-BE49-F238E27FC236}">
                <a16:creationId xmlns:a16="http://schemas.microsoft.com/office/drawing/2014/main" id="{AEAF2965-1DCE-4B93-BD47-2AD94F6E3DC9}"/>
              </a:ext>
            </a:extLst>
          </p:cNvPr>
          <p:cNvSpPr>
            <a:spLocks noGrp="1"/>
          </p:cNvSpPr>
          <p:nvPr>
            <p:ph sz="half" idx="2"/>
          </p:nvPr>
        </p:nvSpPr>
        <p:spPr>
          <a:xfrm>
            <a:off x="7239003" y="3429000"/>
            <a:ext cx="4114797" cy="2747962"/>
          </a:xfrm>
        </p:spPr>
        <p:txBody>
          <a:bodyPr>
            <a:normAutofit/>
          </a:bodyPr>
          <a:lstStyle/>
          <a:p>
            <a:pPr marL="171450" indent="-171450">
              <a:buFont typeface="Arial" panose="020B0604020202020204" pitchFamily="34" charset="0"/>
              <a:buChar char="•"/>
            </a:pPr>
            <a:r>
              <a:rPr lang="en-ZA" b="1" noProof="1"/>
              <a:t>Development Model: </a:t>
            </a:r>
            <a:r>
              <a:rPr lang="en-ZA" noProof="1"/>
              <a:t>Iterative and Incremental</a:t>
            </a:r>
            <a:endParaRPr lang="en-ZA" b="1" noProof="1"/>
          </a:p>
          <a:p>
            <a:pPr marL="171450" indent="-171450">
              <a:buFont typeface="Arial" panose="020B0604020202020204" pitchFamily="34" charset="0"/>
              <a:buChar char="•"/>
            </a:pPr>
            <a:r>
              <a:rPr lang="en-ZA" b="1" noProof="1"/>
              <a:t>Customer Involvement: </a:t>
            </a:r>
            <a:r>
              <a:rPr lang="en-ZA" noProof="1"/>
              <a:t>Embraces changing requirements, constant customer collaboration.</a:t>
            </a:r>
            <a:endParaRPr lang="en-ZA" b="1" noProof="1"/>
          </a:p>
          <a:p>
            <a:pPr marL="171450" indent="-171450">
              <a:buFont typeface="Arial" panose="020B0604020202020204" pitchFamily="34" charset="0"/>
              <a:buChar char="•"/>
            </a:pPr>
            <a:r>
              <a:rPr lang="en-ZA" b="1" noProof="1"/>
              <a:t>Development: </a:t>
            </a:r>
            <a:r>
              <a:rPr lang="en-ZA" noProof="1"/>
              <a:t>Phases overlap, work in iterations.</a:t>
            </a:r>
          </a:p>
          <a:p>
            <a:pPr marL="171450" indent="-171450">
              <a:buFont typeface="Arial" panose="020B0604020202020204" pitchFamily="34" charset="0"/>
              <a:buChar char="•"/>
            </a:pPr>
            <a:r>
              <a:rPr lang="en-ZA" b="1" noProof="1"/>
              <a:t>Change Management: </a:t>
            </a:r>
            <a:r>
              <a:rPr lang="en-ZA" noProof="1"/>
              <a:t>Highly adaptable, accommodates changes throughout the project.</a:t>
            </a:r>
          </a:p>
          <a:p>
            <a:pPr marL="171450" indent="-171450">
              <a:buFont typeface="Arial" panose="020B0604020202020204" pitchFamily="34" charset="0"/>
              <a:buChar char="•"/>
            </a:pPr>
            <a:r>
              <a:rPr lang="en-ZA" b="1" noProof="1"/>
              <a:t>Final project: </a:t>
            </a:r>
            <a:r>
              <a:rPr lang="en-ZA" noProof="1"/>
              <a:t>Evolves based on customer needs.</a:t>
            </a:r>
            <a:endParaRPr lang="en-ZA" b="1" noProof="1"/>
          </a:p>
          <a:p>
            <a:pPr marL="171450" indent="-171450">
              <a:buFont typeface="Arial" panose="020B0604020202020204" pitchFamily="34" charset="0"/>
              <a:buChar char="•"/>
            </a:pPr>
            <a:endParaRPr lang="en-US" dirty="0"/>
          </a:p>
        </p:txBody>
      </p:sp>
      <p:sp>
        <p:nvSpPr>
          <p:cNvPr id="2" name="Date Placeholder 1">
            <a:extLst>
              <a:ext uri="{FF2B5EF4-FFF2-40B4-BE49-F238E27FC236}">
                <a16:creationId xmlns:a16="http://schemas.microsoft.com/office/drawing/2014/main" id="{4B6171E3-6A52-42BD-8AAC-1F0EC686A3A9}"/>
              </a:ext>
            </a:extLst>
          </p:cNvPr>
          <p:cNvSpPr>
            <a:spLocks noGrp="1"/>
          </p:cNvSpPr>
          <p:nvPr>
            <p:ph type="dt" sz="half" idx="10"/>
          </p:nvPr>
        </p:nvSpPr>
        <p:spPr>
          <a:xfrm>
            <a:off x="838200" y="6356350"/>
            <a:ext cx="2743200" cy="365125"/>
          </a:xfrm>
        </p:spPr>
        <p:txBody>
          <a:bodyPr/>
          <a:lstStyle/>
          <a:p>
            <a:r>
              <a:rPr lang="en-US" dirty="0"/>
              <a:t>10/15/2023</a:t>
            </a:r>
          </a:p>
        </p:txBody>
      </p:sp>
      <p:sp>
        <p:nvSpPr>
          <p:cNvPr id="8" name="Slide Number Placeholder 7">
            <a:extLst>
              <a:ext uri="{FF2B5EF4-FFF2-40B4-BE49-F238E27FC236}">
                <a16:creationId xmlns:a16="http://schemas.microsoft.com/office/drawing/2014/main" id="{5B604E6A-773D-4777-825E-8D25A2E7EDAB}"/>
              </a:ext>
            </a:extLst>
          </p:cNvPr>
          <p:cNvSpPr>
            <a:spLocks noGrp="1"/>
          </p:cNvSpPr>
          <p:nvPr>
            <p:ph type="sldNum" sz="quarter" idx="12"/>
          </p:nvPr>
        </p:nvSpPr>
        <p:spPr>
          <a:xfrm>
            <a:off x="10477500" y="6356350"/>
            <a:ext cx="876300" cy="365125"/>
          </a:xfrm>
        </p:spPr>
        <p:txBody>
          <a:bodyPr/>
          <a:lstStyle/>
          <a:p>
            <a:fld id="{9FF96520-E4CE-4EAD-8ABF-1D2297D6B3AA}" type="slidenum">
              <a:rPr lang="en-US" smtClean="0"/>
              <a:pPr/>
              <a:t>5</a:t>
            </a:fld>
            <a:endParaRPr lang="en-US" dirty="0"/>
          </a:p>
        </p:txBody>
      </p:sp>
      <p:sp>
        <p:nvSpPr>
          <p:cNvPr id="4" name="Title 3">
            <a:extLst>
              <a:ext uri="{FF2B5EF4-FFF2-40B4-BE49-F238E27FC236}">
                <a16:creationId xmlns:a16="http://schemas.microsoft.com/office/drawing/2014/main" id="{FAD2AE59-5630-4D5C-83A9-4CDEF4D7DCFB}"/>
              </a:ext>
            </a:extLst>
          </p:cNvPr>
          <p:cNvSpPr>
            <a:spLocks noGrp="1"/>
          </p:cNvSpPr>
          <p:nvPr>
            <p:ph type="title"/>
          </p:nvPr>
        </p:nvSpPr>
        <p:spPr>
          <a:xfrm>
            <a:off x="1034142" y="670094"/>
            <a:ext cx="10134601" cy="924808"/>
          </a:xfrm>
        </p:spPr>
        <p:txBody>
          <a:bodyPr/>
          <a:lstStyle/>
          <a:p>
            <a:r>
              <a:rPr lang="en-US" b="1" dirty="0"/>
              <a:t>Comparing waterfall and agile approaches</a:t>
            </a:r>
          </a:p>
        </p:txBody>
      </p:sp>
      <p:sp>
        <p:nvSpPr>
          <p:cNvPr id="5" name="Text Placeholder 4">
            <a:extLst>
              <a:ext uri="{FF2B5EF4-FFF2-40B4-BE49-F238E27FC236}">
                <a16:creationId xmlns:a16="http://schemas.microsoft.com/office/drawing/2014/main" id="{F8657664-A458-4DDD-ACC2-1D87FCD6FCA9}"/>
              </a:ext>
            </a:extLst>
          </p:cNvPr>
          <p:cNvSpPr>
            <a:spLocks noGrp="1"/>
          </p:cNvSpPr>
          <p:nvPr>
            <p:ph type="body" idx="13"/>
          </p:nvPr>
        </p:nvSpPr>
        <p:spPr>
          <a:xfrm>
            <a:off x="838201" y="2413000"/>
            <a:ext cx="4114795" cy="493710"/>
          </a:xfrm>
        </p:spPr>
        <p:txBody>
          <a:bodyPr/>
          <a:lstStyle/>
          <a:p>
            <a:r>
              <a:rPr lang="en-ZA" dirty="0"/>
              <a:t>Waterfall</a:t>
            </a:r>
          </a:p>
        </p:txBody>
      </p:sp>
      <p:sp>
        <p:nvSpPr>
          <p:cNvPr id="7" name="Text Placeholder 6">
            <a:extLst>
              <a:ext uri="{FF2B5EF4-FFF2-40B4-BE49-F238E27FC236}">
                <a16:creationId xmlns:a16="http://schemas.microsoft.com/office/drawing/2014/main" id="{578017FE-712E-4E95-B483-B700F1AA4B2A}"/>
              </a:ext>
            </a:extLst>
          </p:cNvPr>
          <p:cNvSpPr>
            <a:spLocks noGrp="1"/>
          </p:cNvSpPr>
          <p:nvPr>
            <p:ph type="body" idx="14"/>
          </p:nvPr>
        </p:nvSpPr>
        <p:spPr>
          <a:xfrm>
            <a:off x="7239003" y="2413000"/>
            <a:ext cx="4114797" cy="493710"/>
          </a:xfrm>
        </p:spPr>
        <p:txBody>
          <a:bodyPr/>
          <a:lstStyle/>
          <a:p>
            <a:r>
              <a:rPr lang="en-US" dirty="0"/>
              <a:t>Agile</a:t>
            </a:r>
          </a:p>
        </p:txBody>
      </p:sp>
    </p:spTree>
    <p:extLst>
      <p:ext uri="{BB962C8B-B14F-4D97-AF65-F5344CB8AC3E}">
        <p14:creationId xmlns:p14="http://schemas.microsoft.com/office/powerpoint/2010/main" val="415169450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1" name="Picture 20">
            <a:extLst>
              <a:ext uri="{FF2B5EF4-FFF2-40B4-BE49-F238E27FC236}">
                <a16:creationId xmlns:a16="http://schemas.microsoft.com/office/drawing/2014/main" id="{9E15721B-0AE0-0150-10D7-3871300AFFF5}"/>
              </a:ext>
              <a:ext uri="{C183D7F6-B498-43B3-948B-1728B52AA6E4}">
                <adec:decorative xmlns:adec="http://schemas.microsoft.com/office/drawing/2017/decorative" val="1"/>
              </a:ext>
            </a:extLst>
          </p:cNvPr>
          <p:cNvPicPr preferRelativeResize="0">
            <a:picLocks/>
          </p:cNvPicPr>
          <p:nvPr/>
        </p:nvPicPr>
        <p:blipFill rotWithShape="1">
          <a:blip r:embed="rId2">
            <a:alphaModFix amt="42000"/>
          </a:blip>
          <a:srcRect l="405" r="405"/>
          <a:stretch/>
        </p:blipFill>
        <p:spPr>
          <a:xfrm>
            <a:off x="1" y="0"/>
            <a:ext cx="5231876" cy="6890485"/>
          </a:xfrm>
          <a:prstGeom prst="rect">
            <a:avLst/>
          </a:prstGeom>
        </p:spPr>
      </p:pic>
      <p:sp>
        <p:nvSpPr>
          <p:cNvPr id="2" name="Title 1">
            <a:extLst>
              <a:ext uri="{FF2B5EF4-FFF2-40B4-BE49-F238E27FC236}">
                <a16:creationId xmlns:a16="http://schemas.microsoft.com/office/drawing/2014/main" id="{8A4E0A63-A388-49B1-A04E-27CE9BD622EF}"/>
              </a:ext>
            </a:extLst>
          </p:cNvPr>
          <p:cNvSpPr>
            <a:spLocks noGrp="1"/>
          </p:cNvSpPr>
          <p:nvPr>
            <p:ph type="title"/>
          </p:nvPr>
        </p:nvSpPr>
        <p:spPr>
          <a:xfrm>
            <a:off x="969557" y="1267723"/>
            <a:ext cx="3886649" cy="924808"/>
          </a:xfrm>
        </p:spPr>
        <p:txBody>
          <a:bodyPr/>
          <a:lstStyle/>
          <a:p>
            <a:r>
              <a:rPr lang="en-US" b="1" dirty="0"/>
              <a:t>Understanding the Waterfall Approach</a:t>
            </a:r>
            <a:endParaRPr lang="en-ZA" b="1" dirty="0"/>
          </a:p>
        </p:txBody>
      </p:sp>
      <p:sp>
        <p:nvSpPr>
          <p:cNvPr id="10" name="Text Placeholder 9">
            <a:extLst>
              <a:ext uri="{FF2B5EF4-FFF2-40B4-BE49-F238E27FC236}">
                <a16:creationId xmlns:a16="http://schemas.microsoft.com/office/drawing/2014/main" id="{BC1DF189-6F2F-4C21-88CC-C82D3D0D147B}"/>
              </a:ext>
            </a:extLst>
          </p:cNvPr>
          <p:cNvSpPr>
            <a:spLocks noGrp="1"/>
          </p:cNvSpPr>
          <p:nvPr>
            <p:ph type="body" sz="quarter" idx="47"/>
          </p:nvPr>
        </p:nvSpPr>
        <p:spPr>
          <a:xfrm>
            <a:off x="5381983" y="588245"/>
            <a:ext cx="4469027" cy="1141882"/>
          </a:xfrm>
        </p:spPr>
        <p:txBody>
          <a:bodyPr vert="horz" lIns="91440" tIns="45720" rIns="91440" bIns="45720" rtlCol="0" anchor="t">
            <a:noAutofit/>
          </a:bodyPr>
          <a:lstStyle/>
          <a:p>
            <a:pPr algn="just"/>
            <a:r>
              <a:rPr lang="en-US" sz="1000" noProof="1"/>
              <a:t>Waterfall is a linear, sequential methodology that divides the project into discrete phases, each building upon the previous one. The phases typically include:</a:t>
            </a:r>
          </a:p>
          <a:p>
            <a:pPr algn="just"/>
            <a:r>
              <a:rPr lang="en-US" sz="1000" b="1" noProof="1"/>
              <a:t>Requirements: </a:t>
            </a:r>
            <a:r>
              <a:rPr lang="en-US" sz="1000" noProof="1"/>
              <a:t>In this initial phase, all project requirements are gathered and documented in detail. These requirements serve as the foundation for the entire project.</a:t>
            </a:r>
          </a:p>
          <a:p>
            <a:pPr algn="just"/>
            <a:r>
              <a:rPr lang="en-US" sz="1000" b="1" noProof="1"/>
              <a:t>Design</a:t>
            </a:r>
            <a:r>
              <a:rPr lang="en-US" sz="1000" noProof="1"/>
              <a:t>: Based on the requirements, the design phase creates detailed technical specifications and architectural plans. The design phase must be completed before moving to the next phase.</a:t>
            </a:r>
          </a:p>
          <a:p>
            <a:pPr algn="just"/>
            <a:r>
              <a:rPr lang="en-US" sz="1000" b="1" noProof="1"/>
              <a:t>Implementation</a:t>
            </a:r>
            <a:r>
              <a:rPr lang="en-US" sz="1000" noProof="1"/>
              <a:t>: This phase involves actual coding and development, turning the design into a functional product. It is critical that implementation follows the design specifications meticulously.</a:t>
            </a:r>
          </a:p>
          <a:p>
            <a:pPr algn="just"/>
            <a:r>
              <a:rPr lang="en-US" sz="1000" b="1" noProof="1"/>
              <a:t>Testing</a:t>
            </a:r>
            <a:r>
              <a:rPr lang="en-US" sz="1000" noProof="1"/>
              <a:t>: After implementation, thorough testing is conducted to identify and rectify defects or issues. Testing is a vital quality assurance step before moving to deployment.</a:t>
            </a:r>
          </a:p>
          <a:p>
            <a:pPr algn="just"/>
            <a:r>
              <a:rPr lang="en-US" sz="1000" b="1" noProof="1"/>
              <a:t>Deployment: </a:t>
            </a:r>
            <a:r>
              <a:rPr lang="en-US" sz="1000" noProof="1"/>
              <a:t>In the deployment phase, the finished product is released to the end-users or customers.</a:t>
            </a:r>
          </a:p>
          <a:p>
            <a:pPr algn="just"/>
            <a:r>
              <a:rPr lang="en-US" sz="1000" b="1" noProof="1"/>
              <a:t>Maintenance: </a:t>
            </a:r>
            <a:r>
              <a:rPr lang="en-US" sz="1000" noProof="1"/>
              <a:t>The maintenance phase involves post-deployment support, including bug fixes and updates to ensure the product functions correctly over time.</a:t>
            </a:r>
            <a:endParaRPr lang="en-ZA" sz="1000" noProof="1"/>
          </a:p>
        </p:txBody>
      </p:sp>
      <p:sp>
        <p:nvSpPr>
          <p:cNvPr id="11" name="Date Placeholder 10">
            <a:extLst>
              <a:ext uri="{FF2B5EF4-FFF2-40B4-BE49-F238E27FC236}">
                <a16:creationId xmlns:a16="http://schemas.microsoft.com/office/drawing/2014/main" id="{B4C05DEF-58BE-478D-BC6C-655338652023}"/>
              </a:ext>
            </a:extLst>
          </p:cNvPr>
          <p:cNvSpPr>
            <a:spLocks noGrp="1"/>
          </p:cNvSpPr>
          <p:nvPr>
            <p:ph type="dt" sz="half" idx="20"/>
          </p:nvPr>
        </p:nvSpPr>
        <p:spPr>
          <a:xfrm>
            <a:off x="838200" y="6356350"/>
            <a:ext cx="2743200" cy="365125"/>
          </a:xfrm>
        </p:spPr>
        <p:txBody>
          <a:bodyPr/>
          <a:lstStyle/>
          <a:p>
            <a:r>
              <a:rPr lang="en-US" dirty="0"/>
              <a:t>10/15/2023</a:t>
            </a:r>
          </a:p>
        </p:txBody>
      </p:sp>
      <p:sp>
        <p:nvSpPr>
          <p:cNvPr id="4" name="Slide Number Placeholder 3">
            <a:extLst>
              <a:ext uri="{FF2B5EF4-FFF2-40B4-BE49-F238E27FC236}">
                <a16:creationId xmlns:a16="http://schemas.microsoft.com/office/drawing/2014/main" id="{79ED4A67-3A46-4F54-A12A-EAE1B53E6457}"/>
              </a:ext>
            </a:extLst>
          </p:cNvPr>
          <p:cNvSpPr>
            <a:spLocks noGrp="1"/>
          </p:cNvSpPr>
          <p:nvPr>
            <p:ph type="sldNum" sz="quarter" idx="22"/>
          </p:nvPr>
        </p:nvSpPr>
        <p:spPr>
          <a:xfrm>
            <a:off x="8610600" y="6356350"/>
            <a:ext cx="2743200" cy="365125"/>
          </a:xfrm>
        </p:spPr>
        <p:txBody>
          <a:bodyPr/>
          <a:lstStyle/>
          <a:p>
            <a:fld id="{19B51A1E-902D-48AF-9020-955120F399B6}" type="slidenum">
              <a:rPr lang="en-ZA" smtClean="0"/>
              <a:pPr/>
              <a:t>6</a:t>
            </a:fld>
            <a:endParaRPr lang="en-ZA" dirty="0"/>
          </a:p>
        </p:txBody>
      </p:sp>
      <p:sp>
        <p:nvSpPr>
          <p:cNvPr id="33" name="TextBox 32">
            <a:extLst>
              <a:ext uri="{FF2B5EF4-FFF2-40B4-BE49-F238E27FC236}">
                <a16:creationId xmlns:a16="http://schemas.microsoft.com/office/drawing/2014/main" id="{BF443292-8F42-508C-DE2D-F67A4584471D}"/>
              </a:ext>
            </a:extLst>
          </p:cNvPr>
          <p:cNvSpPr txBox="1"/>
          <p:nvPr/>
        </p:nvSpPr>
        <p:spPr>
          <a:xfrm>
            <a:off x="169683" y="2889445"/>
            <a:ext cx="4892511" cy="1384995"/>
          </a:xfrm>
          <a:prstGeom prst="rect">
            <a:avLst/>
          </a:prstGeom>
          <a:noFill/>
        </p:spPr>
        <p:txBody>
          <a:bodyPr wrap="square" rtlCol="0">
            <a:spAutoFit/>
          </a:bodyPr>
          <a:lstStyle/>
          <a:p>
            <a:pPr marL="285750" indent="-285750">
              <a:buFont typeface="Arial" panose="020B0604020202020204" pitchFamily="34" charset="0"/>
              <a:buChar char="•"/>
            </a:pPr>
            <a:r>
              <a:rPr lang="en-US" sz="1400" dirty="0"/>
              <a:t>Waterfall is still suitable for projects with exact requirements where there are no changes. Such as regulatory or government projects.</a:t>
            </a:r>
          </a:p>
          <a:p>
            <a:pPr marL="285750" indent="-285750">
              <a:buFont typeface="Arial" panose="020B0604020202020204" pitchFamily="34" charset="0"/>
              <a:buChar char="•"/>
            </a:pPr>
            <a:r>
              <a:rPr lang="en-US" sz="1400" dirty="0"/>
              <a:t>It’s viable for small scale projects which have no customer needs to be changed. Since it is linear  nature may simplify the development process.</a:t>
            </a:r>
          </a:p>
        </p:txBody>
      </p:sp>
    </p:spTree>
    <p:extLst>
      <p:ext uri="{BB962C8B-B14F-4D97-AF65-F5344CB8AC3E}">
        <p14:creationId xmlns:p14="http://schemas.microsoft.com/office/powerpoint/2010/main" val="206939302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Placeholder 5" descr="close up of a circuit board">
            <a:extLst>
              <a:ext uri="{FF2B5EF4-FFF2-40B4-BE49-F238E27FC236}">
                <a16:creationId xmlns:a16="http://schemas.microsoft.com/office/drawing/2014/main" id="{32B7DCB8-8642-41A3-89BF-66289A34E3C6}"/>
              </a:ext>
            </a:extLst>
          </p:cNvPr>
          <p:cNvPicPr>
            <a:picLocks noGrp="1" noChangeAspect="1"/>
          </p:cNvPicPr>
          <p:nvPr>
            <p:ph type="pic" sz="quarter" idx="13"/>
          </p:nvPr>
        </p:nvPicPr>
        <p:blipFill rotWithShape="1">
          <a:blip r:embed="rId2" cstate="screen">
            <a:extLst>
              <a:ext uri="{28A0092B-C50C-407E-A947-70E740481C1C}">
                <a14:useLocalDpi xmlns:a14="http://schemas.microsoft.com/office/drawing/2010/main"/>
              </a:ext>
            </a:extLst>
          </a:blip>
          <a:srcRect/>
          <a:stretch/>
        </p:blipFill>
        <p:spPr>
          <a:xfrm>
            <a:off x="-2702098" y="-12700"/>
            <a:ext cx="7080595" cy="6870700"/>
          </a:xfrm>
        </p:spPr>
      </p:pic>
      <p:sp>
        <p:nvSpPr>
          <p:cNvPr id="4" name="Date Placeholder 3">
            <a:extLst>
              <a:ext uri="{FF2B5EF4-FFF2-40B4-BE49-F238E27FC236}">
                <a16:creationId xmlns:a16="http://schemas.microsoft.com/office/drawing/2014/main" id="{F7299EEB-A12A-415B-A95B-055D2B341333}"/>
              </a:ext>
            </a:extLst>
          </p:cNvPr>
          <p:cNvSpPr>
            <a:spLocks noGrp="1"/>
          </p:cNvSpPr>
          <p:nvPr>
            <p:ph type="dt" sz="half" idx="10"/>
          </p:nvPr>
        </p:nvSpPr>
        <p:spPr>
          <a:xfrm>
            <a:off x="838200" y="6356350"/>
            <a:ext cx="2743200" cy="365125"/>
          </a:xfrm>
        </p:spPr>
        <p:txBody>
          <a:bodyPr/>
          <a:lstStyle/>
          <a:p>
            <a:r>
              <a:rPr lang="en-US" dirty="0"/>
              <a:t>10/15/2023</a:t>
            </a:r>
          </a:p>
        </p:txBody>
      </p:sp>
      <p:sp>
        <p:nvSpPr>
          <p:cNvPr id="7" name="Slide Number Placeholder 6">
            <a:extLst>
              <a:ext uri="{FF2B5EF4-FFF2-40B4-BE49-F238E27FC236}">
                <a16:creationId xmlns:a16="http://schemas.microsoft.com/office/drawing/2014/main" id="{AC6E7B4C-9F2C-459E-B835-5C4DEAB06A36}"/>
              </a:ext>
            </a:extLst>
          </p:cNvPr>
          <p:cNvSpPr>
            <a:spLocks noGrp="1"/>
          </p:cNvSpPr>
          <p:nvPr>
            <p:ph type="sldNum" sz="quarter" idx="12"/>
          </p:nvPr>
        </p:nvSpPr>
        <p:spPr>
          <a:xfrm>
            <a:off x="8610600" y="6356350"/>
            <a:ext cx="2743200" cy="365125"/>
          </a:xfrm>
        </p:spPr>
        <p:txBody>
          <a:bodyPr/>
          <a:lstStyle/>
          <a:p>
            <a:fld id="{9FF96520-E4CE-4EAD-8ABF-1D2297D6B3AA}" type="slidenum">
              <a:rPr lang="en-US" smtClean="0"/>
              <a:pPr/>
              <a:t>7</a:t>
            </a:fld>
            <a:endParaRPr lang="en-US" dirty="0"/>
          </a:p>
        </p:txBody>
      </p:sp>
      <p:sp>
        <p:nvSpPr>
          <p:cNvPr id="2" name="Title 1">
            <a:extLst>
              <a:ext uri="{FF2B5EF4-FFF2-40B4-BE49-F238E27FC236}">
                <a16:creationId xmlns:a16="http://schemas.microsoft.com/office/drawing/2014/main" id="{537E1C88-627C-4655-A4FB-0BB02EDB078A}"/>
              </a:ext>
            </a:extLst>
          </p:cNvPr>
          <p:cNvSpPr>
            <a:spLocks noGrp="1"/>
          </p:cNvSpPr>
          <p:nvPr>
            <p:ph type="title"/>
          </p:nvPr>
        </p:nvSpPr>
        <p:spPr>
          <a:xfrm>
            <a:off x="1883120" y="2977133"/>
            <a:ext cx="5359651" cy="1268942"/>
          </a:xfrm>
        </p:spPr>
        <p:txBody>
          <a:bodyPr/>
          <a:lstStyle/>
          <a:p>
            <a:r>
              <a:rPr lang="en-US" b="1" dirty="0"/>
              <a:t>Factors for Choosing Between Waterfall and Agile</a:t>
            </a:r>
          </a:p>
        </p:txBody>
      </p:sp>
      <p:sp>
        <p:nvSpPr>
          <p:cNvPr id="3" name="Content Placeholder 2">
            <a:extLst>
              <a:ext uri="{FF2B5EF4-FFF2-40B4-BE49-F238E27FC236}">
                <a16:creationId xmlns:a16="http://schemas.microsoft.com/office/drawing/2014/main" id="{033634FE-ADF0-4BC3-A0A9-447EA9DD096B}"/>
              </a:ext>
            </a:extLst>
          </p:cNvPr>
          <p:cNvSpPr>
            <a:spLocks noGrp="1"/>
          </p:cNvSpPr>
          <p:nvPr>
            <p:ph idx="1"/>
          </p:nvPr>
        </p:nvSpPr>
        <p:spPr>
          <a:xfrm>
            <a:off x="7150553" y="386162"/>
            <a:ext cx="4203247" cy="1532165"/>
          </a:xfrm>
        </p:spPr>
        <p:txBody>
          <a:bodyPr vert="horz" lIns="91440" tIns="45720" rIns="91440" bIns="45720" rtlCol="0" anchor="t">
            <a:noAutofit/>
          </a:bodyPr>
          <a:lstStyle/>
          <a:p>
            <a:r>
              <a:rPr lang="en-US" sz="2000" b="1" u="sng" dirty="0"/>
              <a:t>FACTORS TO CONSIDER</a:t>
            </a:r>
            <a:endParaRPr lang="en-US" sz="1000" b="1" dirty="0"/>
          </a:p>
          <a:p>
            <a:r>
              <a:rPr lang="en-US" sz="1000" b="1" dirty="0">
                <a:solidFill>
                  <a:schemeClr val="accent1"/>
                </a:solidFill>
              </a:rPr>
              <a:t>Project Complexity</a:t>
            </a:r>
            <a:r>
              <a:rPr lang="en-US" sz="1000" dirty="0"/>
              <a:t>: The complexity of the project is a crucial determinant. For highly complex, long-term projects where requirements are well-understood and unlikely to change significantly, Waterfall may be more appropriate. In contrast, Agile is favored for projects with evolving or uncertain requirements and shorter timeframes.</a:t>
            </a:r>
          </a:p>
          <a:p>
            <a:r>
              <a:rPr lang="en-US" sz="1000" b="1" dirty="0">
                <a:solidFill>
                  <a:schemeClr val="accent1"/>
                </a:solidFill>
              </a:rPr>
              <a:t>Customer Collaboration</a:t>
            </a:r>
            <a:r>
              <a:rPr lang="en-US" sz="1000" b="1" dirty="0"/>
              <a:t>: </a:t>
            </a:r>
            <a:r>
              <a:rPr lang="en-US" sz="1000" dirty="0"/>
              <a:t>The level of customer involvement and collaboration required is essential. In Agile, continuous customer feedback is integral, making it suitable for projects where frequent interactions are beneficial. In contrast, Waterfall demands minimal customer involvement after initial planning.</a:t>
            </a:r>
          </a:p>
          <a:p>
            <a:r>
              <a:rPr lang="en-US" sz="1000" b="1" dirty="0">
                <a:solidFill>
                  <a:schemeClr val="accent1"/>
                </a:solidFill>
              </a:rPr>
              <a:t>Adaptability</a:t>
            </a:r>
            <a:r>
              <a:rPr lang="en-US" sz="1000" dirty="0"/>
              <a:t>: Consider the project's adaptability to changes. Agile's iterative nature allows for easy incorporation of changes, making it ideal for dynamic environments. Waterfall's rigidity may lead to challenges when requirements evolve.</a:t>
            </a:r>
          </a:p>
          <a:p>
            <a:r>
              <a:rPr lang="en-US" sz="1000" b="1" dirty="0">
                <a:solidFill>
                  <a:schemeClr val="accent1"/>
                </a:solidFill>
              </a:rPr>
              <a:t>Team Dynamics</a:t>
            </a:r>
            <a:r>
              <a:rPr lang="en-US" sz="1000" dirty="0"/>
              <a:t>: Assess your team's dynamics and strengths. Agile relies on a self-organizing, cross-functional team that collaborates closely. Waterfall may suit teams more accustomed to sequential processes and defined roles.</a:t>
            </a:r>
          </a:p>
        </p:txBody>
      </p:sp>
    </p:spTree>
    <p:extLst>
      <p:ext uri="{BB962C8B-B14F-4D97-AF65-F5344CB8AC3E}">
        <p14:creationId xmlns:p14="http://schemas.microsoft.com/office/powerpoint/2010/main" val="363280063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 name="Picture Placeholder 19" descr="girl writing on white board">
            <a:extLst>
              <a:ext uri="{FF2B5EF4-FFF2-40B4-BE49-F238E27FC236}">
                <a16:creationId xmlns:a16="http://schemas.microsoft.com/office/drawing/2014/main" id="{1F8631B9-E8CB-439A-B4DB-C2C2F7ACDD8A}"/>
              </a:ext>
            </a:extLst>
          </p:cNvPr>
          <p:cNvPicPr>
            <a:picLocks noGrp="1" noChangeAspect="1"/>
          </p:cNvPicPr>
          <p:nvPr>
            <p:ph type="pic" sz="quarter" idx="13"/>
          </p:nvPr>
        </p:nvPicPr>
        <p:blipFill rotWithShape="1">
          <a:blip r:embed="rId2" cstate="screen">
            <a:extLst>
              <a:ext uri="{28A0092B-C50C-407E-A947-70E740481C1C}">
                <a14:useLocalDpi xmlns:a14="http://schemas.microsoft.com/office/drawing/2010/main"/>
              </a:ext>
            </a:extLst>
          </a:blip>
          <a:srcRect/>
          <a:stretch/>
        </p:blipFill>
        <p:spPr>
          <a:xfrm>
            <a:off x="-5255381" y="0"/>
            <a:ext cx="6508046" cy="6858000"/>
          </a:xfrm>
        </p:spPr>
      </p:pic>
      <p:sp>
        <p:nvSpPr>
          <p:cNvPr id="3" name="Content Placeholder 2">
            <a:extLst>
              <a:ext uri="{FF2B5EF4-FFF2-40B4-BE49-F238E27FC236}">
                <a16:creationId xmlns:a16="http://schemas.microsoft.com/office/drawing/2014/main" id="{E14BBEAF-B516-45F4-9EF6-A9F65111580F}"/>
              </a:ext>
            </a:extLst>
          </p:cNvPr>
          <p:cNvSpPr>
            <a:spLocks noGrp="1"/>
          </p:cNvSpPr>
          <p:nvPr>
            <p:ph idx="1"/>
          </p:nvPr>
        </p:nvSpPr>
        <p:spPr>
          <a:xfrm>
            <a:off x="1512308" y="729732"/>
            <a:ext cx="4718810" cy="3625451"/>
          </a:xfrm>
        </p:spPr>
        <p:txBody>
          <a:bodyPr vert="horz" lIns="0" tIns="45720" rIns="91440" bIns="45720" rtlCol="0" anchor="t">
            <a:noAutofit/>
          </a:bodyPr>
          <a:lstStyle/>
          <a:p>
            <a:pPr algn="just"/>
            <a:r>
              <a:rPr lang="en-US" sz="1000" dirty="0"/>
              <a:t>We've discussed the Scrum-Agile approach, its roles, and the phases of its Software Development Life Cycle (SDLC), emphasizing adaptability and customer collaboration.</a:t>
            </a:r>
          </a:p>
          <a:p>
            <a:pPr algn="just"/>
            <a:r>
              <a:rPr lang="en-US" sz="1000" dirty="0"/>
              <a:t>We've compared Waterfall and Agile approaches, highlighting Waterfall's linear nature and challenges with changing requirements.</a:t>
            </a:r>
          </a:p>
          <a:p>
            <a:pPr algn="just"/>
            <a:r>
              <a:rPr lang="en-US" sz="1000" dirty="0"/>
              <a:t>The choice between methodologies should consider factors such as project complexity, customer collaboration, adaptability, and team dynamics.</a:t>
            </a:r>
          </a:p>
          <a:p>
            <a:pPr algn="just"/>
            <a:r>
              <a:rPr lang="en-US" sz="1000" dirty="0"/>
              <a:t>The choice of development methodology significantly impacts project success, cost, and customer satisfaction. A wrong choice can lead to delays, increased expenses, or a product that doesn't meet customer needs.</a:t>
            </a:r>
          </a:p>
          <a:p>
            <a:pPr algn="just"/>
            <a:r>
              <a:rPr lang="en-US" sz="1000" dirty="0"/>
              <a:t>We encourage our leadership to prioritize the selection of the right methodology for each project. Ensure that project-specific needs and requirements are thoroughly evaluated. When in doubt, consult with experienced professionals and consider the potential for hybrid approaches.</a:t>
            </a:r>
          </a:p>
          <a:p>
            <a:pPr algn="just"/>
            <a:r>
              <a:rPr lang="en-US" sz="1000" dirty="0"/>
              <a:t>By selecting the right methodology, our company can improve project outcomes, deliver high-quality products, and stay competitive in a rapidly changing business landscape. Your informed decisions will have a profound impact on the success of our future projects.</a:t>
            </a:r>
          </a:p>
        </p:txBody>
      </p:sp>
      <p:sp>
        <p:nvSpPr>
          <p:cNvPr id="4" name="Date Placeholder 3">
            <a:extLst>
              <a:ext uri="{FF2B5EF4-FFF2-40B4-BE49-F238E27FC236}">
                <a16:creationId xmlns:a16="http://schemas.microsoft.com/office/drawing/2014/main" id="{0C2C7B2D-E079-452D-AF35-33E35A9335CC}"/>
              </a:ext>
            </a:extLst>
          </p:cNvPr>
          <p:cNvSpPr>
            <a:spLocks noGrp="1"/>
          </p:cNvSpPr>
          <p:nvPr>
            <p:ph type="dt" sz="half" idx="10"/>
          </p:nvPr>
        </p:nvSpPr>
        <p:spPr>
          <a:xfrm>
            <a:off x="838200" y="6356350"/>
            <a:ext cx="1643743" cy="365125"/>
          </a:xfrm>
        </p:spPr>
        <p:txBody>
          <a:bodyPr/>
          <a:lstStyle/>
          <a:p>
            <a:r>
              <a:rPr lang="en-US" dirty="0"/>
              <a:t>10/15/2023</a:t>
            </a:r>
          </a:p>
        </p:txBody>
      </p:sp>
      <p:sp>
        <p:nvSpPr>
          <p:cNvPr id="6" name="Slide Number Placeholder 5">
            <a:extLst>
              <a:ext uri="{FF2B5EF4-FFF2-40B4-BE49-F238E27FC236}">
                <a16:creationId xmlns:a16="http://schemas.microsoft.com/office/drawing/2014/main" id="{42090EB7-FDFE-4D7B-9913-9B497CEDB42D}"/>
              </a:ext>
            </a:extLst>
          </p:cNvPr>
          <p:cNvSpPr>
            <a:spLocks noGrp="1"/>
          </p:cNvSpPr>
          <p:nvPr>
            <p:ph type="sldNum" sz="quarter" idx="12"/>
          </p:nvPr>
        </p:nvSpPr>
        <p:spPr>
          <a:xfrm>
            <a:off x="8610600" y="6356350"/>
            <a:ext cx="2743200" cy="365125"/>
          </a:xfrm>
        </p:spPr>
        <p:txBody>
          <a:bodyPr/>
          <a:lstStyle/>
          <a:p>
            <a:fld id="{9FF96520-E4CE-4EAD-8ABF-1D2297D6B3AA}" type="slidenum">
              <a:rPr lang="en-US" smtClean="0"/>
              <a:pPr/>
              <a:t>8</a:t>
            </a:fld>
            <a:endParaRPr lang="en-US" dirty="0"/>
          </a:p>
        </p:txBody>
      </p:sp>
      <p:sp>
        <p:nvSpPr>
          <p:cNvPr id="2" name="Title 1">
            <a:extLst>
              <a:ext uri="{FF2B5EF4-FFF2-40B4-BE49-F238E27FC236}">
                <a16:creationId xmlns:a16="http://schemas.microsoft.com/office/drawing/2014/main" id="{38FFA191-5CCC-43CB-BD83-4F80ED362608}"/>
              </a:ext>
            </a:extLst>
          </p:cNvPr>
          <p:cNvSpPr>
            <a:spLocks noGrp="1"/>
          </p:cNvSpPr>
          <p:nvPr>
            <p:ph type="title"/>
          </p:nvPr>
        </p:nvSpPr>
        <p:spPr>
          <a:xfrm>
            <a:off x="1512308" y="197636"/>
            <a:ext cx="3907972" cy="555171"/>
          </a:xfrm>
        </p:spPr>
        <p:txBody>
          <a:bodyPr/>
          <a:lstStyle/>
          <a:p>
            <a:r>
              <a:rPr lang="en-US" dirty="0"/>
              <a:t>Summary</a:t>
            </a:r>
          </a:p>
        </p:txBody>
      </p:sp>
      <p:sp>
        <p:nvSpPr>
          <p:cNvPr id="7" name="TextBox 6">
            <a:extLst>
              <a:ext uri="{FF2B5EF4-FFF2-40B4-BE49-F238E27FC236}">
                <a16:creationId xmlns:a16="http://schemas.microsoft.com/office/drawing/2014/main" id="{1CA0C3DB-C42E-6612-1FB4-2C8C774AFC38}"/>
              </a:ext>
            </a:extLst>
          </p:cNvPr>
          <p:cNvSpPr txBox="1"/>
          <p:nvPr/>
        </p:nvSpPr>
        <p:spPr>
          <a:xfrm>
            <a:off x="7494309" y="659876"/>
            <a:ext cx="4524866" cy="2677656"/>
          </a:xfrm>
          <a:prstGeom prst="rect">
            <a:avLst/>
          </a:prstGeom>
          <a:noFill/>
        </p:spPr>
        <p:txBody>
          <a:bodyPr wrap="square" rtlCol="0">
            <a:spAutoFit/>
          </a:bodyPr>
          <a:lstStyle/>
          <a:p>
            <a:r>
              <a:rPr lang="en-US" sz="1200" dirty="0">
                <a:effectLst/>
              </a:rPr>
              <a:t>Brown, A. (2023, July 25). </a:t>
            </a:r>
            <a:r>
              <a:rPr lang="en-US" sz="1200" i="1" dirty="0">
                <a:effectLst/>
              </a:rPr>
              <a:t>Agile and scrum: Unravelling the misconceptions</a:t>
            </a:r>
            <a:r>
              <a:rPr lang="en-US" sz="1200" dirty="0">
                <a:effectLst/>
              </a:rPr>
              <a:t>. Scrum.org. </a:t>
            </a:r>
            <a:r>
              <a:rPr lang="en-US" sz="1200" dirty="0">
                <a:effectLst/>
                <a:hlinkClick r:id="rId3"/>
              </a:rPr>
              <a:t>https://www.scrum.org/resources/blog/agile-and-scrum-unravelling-misconceptions </a:t>
            </a:r>
            <a:endParaRPr lang="en-US" sz="1200" dirty="0">
              <a:effectLst/>
            </a:endParaRPr>
          </a:p>
          <a:p>
            <a:br>
              <a:rPr lang="en-US" dirty="0"/>
            </a:br>
            <a:br>
              <a:rPr lang="en-US" dirty="0"/>
            </a:br>
            <a:r>
              <a:rPr lang="en-US" sz="1200" dirty="0" err="1"/>
              <a:t>Hoory</a:t>
            </a:r>
            <a:r>
              <a:rPr lang="en-US" sz="1200" dirty="0"/>
              <a:t>, L. (2022, August 10). </a:t>
            </a:r>
            <a:r>
              <a:rPr lang="en-US" sz="1200" i="1" dirty="0"/>
              <a:t>Agile vs. Waterfall: Which project management methodology is best for you? .</a:t>
            </a:r>
            <a:br>
              <a:rPr lang="en-US" sz="1200" i="1" dirty="0"/>
            </a:br>
            <a:r>
              <a:rPr lang="en-US" sz="1200" dirty="0"/>
              <a:t>Forbes. </a:t>
            </a:r>
            <a:r>
              <a:rPr lang="en-US" sz="1200" dirty="0">
                <a:hlinkClick r:id="rId4"/>
              </a:rPr>
              <a:t>https://www.forbes.com/advisor/business/agile-vs-waterfall-methodology/</a:t>
            </a:r>
            <a:br>
              <a:rPr lang="en-US" dirty="0"/>
            </a:br>
            <a:br>
              <a:rPr lang="en-US" dirty="0"/>
            </a:br>
            <a:endParaRPr lang="en-US" dirty="0"/>
          </a:p>
        </p:txBody>
      </p:sp>
    </p:spTree>
    <p:extLst>
      <p:ext uri="{BB962C8B-B14F-4D97-AF65-F5344CB8AC3E}">
        <p14:creationId xmlns:p14="http://schemas.microsoft.com/office/powerpoint/2010/main" val="920173932"/>
      </p:ext>
    </p:extLst>
  </p:cSld>
  <p:clrMapOvr>
    <a:masterClrMapping/>
  </p:clrMapOvr>
</p:sld>
</file>

<file path=ppt/theme/theme1.xml><?xml version="1.0" encoding="utf-8"?>
<a:theme xmlns:a="http://schemas.openxmlformats.org/drawingml/2006/main" name="Office Theme">
  <a:themeElements>
    <a:clrScheme name="Custom 174">
      <a:dk1>
        <a:srgbClr val="1E1E1E"/>
      </a:dk1>
      <a:lt1>
        <a:sysClr val="window" lastClr="FFFFFF"/>
      </a:lt1>
      <a:dk2>
        <a:srgbClr val="44546A"/>
      </a:dk2>
      <a:lt2>
        <a:srgbClr val="E7E6E6"/>
      </a:lt2>
      <a:accent1>
        <a:srgbClr val="81CC48"/>
      </a:accent1>
      <a:accent2>
        <a:srgbClr val="45BEAD"/>
      </a:accent2>
      <a:accent3>
        <a:srgbClr val="BFFF4B"/>
      </a:accent3>
      <a:accent4>
        <a:srgbClr val="B001FF"/>
      </a:accent4>
      <a:accent5>
        <a:srgbClr val="5B9BD5"/>
      </a:accent5>
      <a:accent6>
        <a:srgbClr val="70AD47"/>
      </a:accent6>
      <a:hlink>
        <a:srgbClr val="0563C1"/>
      </a:hlink>
      <a:folHlink>
        <a:srgbClr val="954F72"/>
      </a:folHlink>
    </a:clrScheme>
    <a:fontScheme name="Custom 60">
      <a:majorFont>
        <a:latin typeface="Source Sans Pro"/>
        <a:ea typeface=""/>
        <a:cs typeface=""/>
      </a:majorFont>
      <a:minorFont>
        <a:latin typeface="Source Sans Pro"/>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STEM Deck_tm12041065_Win32_LW_v2.potx" id="{50D3F641-2B59-4E25-9440-7A006AB5DE4F}" vid="{A6D17500-6421-4BD4-89D5-25B2E6BFFAB8}"/>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1" ma:contentTypeDescription="Create a new document." ma:contentTypeScope="" ma:versionID="64dfb1555687e0874b4304b796b5b0c7">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e6e4c555b5e194d05b7203de9c4567b3"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element ref="ns1:_ip_UnifiedCompliancePolicyProperties" minOccurs="0"/>
                <xsd:element ref="ns1:_ip_UnifiedCompliancePolicyUIAction" minOccurs="0"/>
                <xsd:element ref="ns2:Image" minOccurs="0"/>
                <xsd:element ref="ns4:TaxCatchAll" minOccurs="0"/>
                <xsd:element ref="ns2:ImageTagsTaxHTField"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xsd:simpleType>
        <xsd:restriction base="dms:Note"/>
      </xsd:simpleType>
    </xsd:element>
    <xsd:element name="_ip_UnifiedCompliancePolicyUIAction" ma:index="21"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element name="Image" ma:index="22" nillable="true" ma:displayName="Image" ma:format="Image" ma:internalName="Image">
      <xsd:complexType>
        <xsd:complexContent>
          <xsd:extension base="dms:URL">
            <xsd:sequence>
              <xsd:element name="Url" type="dms:ValidUrl" minOccurs="0" nillable="true"/>
              <xsd:element name="Description" type="xsd:string" nillable="true"/>
            </xsd:sequence>
          </xsd:extension>
        </xsd:complexContent>
      </xsd:complex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_ip_UnifiedCompliancePolicyUIAction xmlns="http://schemas.microsoft.com/sharepoint/v3" xsi:nil="true"/>
    <Image xmlns="71af3243-3dd4-4a8d-8c0d-dd76da1f02a5">
      <Url xsi:nil="true"/>
      <Description xsi:nil="true"/>
    </Image>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MediaServiceKeyPoints xmlns="71af3243-3dd4-4a8d-8c0d-dd76da1f02a5" xsi:nil="true"/>
  </documentManagement>
</p:properties>
</file>

<file path=customXml/itemProps1.xml><?xml version="1.0" encoding="utf-8"?>
<ds:datastoreItem xmlns:ds="http://schemas.openxmlformats.org/officeDocument/2006/customXml" ds:itemID="{83FFC980-8EEC-4CFC-96C7-CEB6F5CA8688}">
  <ds:schemaRefs>
    <ds:schemaRef ds:uri="http://schemas.microsoft.com/sharepoint/v3/contenttype/forms"/>
  </ds:schemaRefs>
</ds:datastoreItem>
</file>

<file path=customXml/itemProps2.xml><?xml version="1.0" encoding="utf-8"?>
<ds:datastoreItem xmlns:ds="http://schemas.openxmlformats.org/officeDocument/2006/customXml" ds:itemID="{01612839-5FA9-4715-8A7D-7F95D097B190}">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A966E941-6182-4A32-B603-DDB09E5F0715}">
  <ds:schemaRefs>
    <ds:schemaRef ds:uri="http://schemas.microsoft.com/office/2006/metadata/properties"/>
    <ds:schemaRef ds:uri="http://schemas.microsoft.com/office/infopath/2007/PartnerControls"/>
    <ds:schemaRef ds:uri="71af3243-3dd4-4a8d-8c0d-dd76da1f02a5"/>
    <ds:schemaRef ds:uri="http://schemas.microsoft.com/sharepoint/v3"/>
    <ds:schemaRef ds:uri="230e9df3-be65-4c73-a93b-d1236ebd677e"/>
  </ds:schemaRefs>
</ds:datastoreItem>
</file>

<file path=docMetadata/LabelInfo.xml><?xml version="1.0" encoding="utf-8"?>
<clbl:labelList xmlns:clbl="http://schemas.microsoft.com/office/2020/mipLabelMetadata">
  <clbl:label id="{f42aa342-8706-4288-bd11-ebb85995028c}" enabled="1" method="Standard" siteId="{72f988bf-86f1-41af-91ab-2d7cd011db47}" removed="0"/>
</clbl:labelList>
</file>

<file path=docProps/app.xml><?xml version="1.0" encoding="utf-8"?>
<Properties xmlns="http://schemas.openxmlformats.org/officeDocument/2006/extended-properties" xmlns:vt="http://schemas.openxmlformats.org/officeDocument/2006/docPropsVTypes">
  <Template>Vapor Trail</Template>
  <TotalTime>150</TotalTime>
  <Words>1441</Words>
  <Application>Microsoft Office PowerPoint</Application>
  <PresentationFormat>Widescreen</PresentationFormat>
  <Paragraphs>86</Paragraphs>
  <Slides>8</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8</vt:i4>
      </vt:variant>
    </vt:vector>
  </HeadingPairs>
  <TitlesOfParts>
    <vt:vector size="13" baseType="lpstr">
      <vt:lpstr>Arial</vt:lpstr>
      <vt:lpstr>Calibri</vt:lpstr>
      <vt:lpstr>Source Sans Pro</vt:lpstr>
      <vt:lpstr>Times New Roman</vt:lpstr>
      <vt:lpstr>Office Theme</vt:lpstr>
      <vt:lpstr>Understanding Scrum-Agile vs. Waterfall: A Comparative Overview</vt:lpstr>
      <vt:lpstr>About us</vt:lpstr>
      <vt:lpstr>Defining the Scrum-Agile Approach</vt:lpstr>
      <vt:lpstr>Agile SDLC</vt:lpstr>
      <vt:lpstr>Comparing waterfall and agile approaches</vt:lpstr>
      <vt:lpstr>Understanding the Waterfall Approach</vt:lpstr>
      <vt:lpstr>Factors for Choosing Between Waterfall and Agile</vt:lpstr>
      <vt:lpstr>Summary</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Understanding Scrum-Agile vs. Waterfall: A Comparative Overview</dc:title>
  <dc:creator>Matty Woo</dc:creator>
  <cp:lastModifiedBy>Matty Woo</cp:lastModifiedBy>
  <cp:revision>1</cp:revision>
  <dcterms:created xsi:type="dcterms:W3CDTF">2023-10-15T19:43:00Z</dcterms:created>
  <dcterms:modified xsi:type="dcterms:W3CDTF">2023-10-15T22:13:13Z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